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Fira Sans Extra Condensed Medium"/>
      <p:regular r:id="rId27"/>
      <p:bold r:id="rId28"/>
      <p:italic r:id="rId29"/>
      <p:boldItalic r:id="rId30"/>
    </p:embeddedFont>
    <p:embeddedFont>
      <p:font typeface="Overpass"/>
      <p:regular r:id="rId31"/>
      <p:bold r:id="rId32"/>
      <p:italic r:id="rId33"/>
      <p:boldItalic r:id="rId34"/>
    </p:embeddedFont>
    <p:embeddedFont>
      <p:font typeface="Overpass Light"/>
      <p:regular r:id="rId35"/>
      <p:bold r:id="rId36"/>
      <p:italic r:id="rId37"/>
      <p:boldItalic r:id="rId38"/>
    </p:embeddedFont>
    <p:embeddedFont>
      <p:font typeface="DM Serif Display"/>
      <p:regular r:id="rId39"/>
      <p:italic r:id="rId40"/>
    </p:embeddedFont>
    <p:embeddedFont>
      <p:font typeface="Open Sans Light"/>
      <p:regular r:id="rId41"/>
      <p:bold r:id="rId42"/>
      <p:italic r:id="rId43"/>
      <p:boldItalic r:id="rId44"/>
    </p:embeddedFont>
    <p:embeddedFont>
      <p:font typeface="Open Sans"/>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9BD0D8F-1817-41E2-9EB5-92F49D799A5E}">
  <a:tblStyle styleId="{B9BD0D8F-1817-41E2-9EB5-92F49D799A5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DMSerifDisplay-italic.fntdata"/><Relationship Id="rId20" Type="http://schemas.openxmlformats.org/officeDocument/2006/relationships/slide" Target="slides/slide15.xml"/><Relationship Id="rId42" Type="http://schemas.openxmlformats.org/officeDocument/2006/relationships/font" Target="fonts/OpenSansLight-bold.fntdata"/><Relationship Id="rId41" Type="http://schemas.openxmlformats.org/officeDocument/2006/relationships/font" Target="fonts/OpenSansLight-regular.fntdata"/><Relationship Id="rId22" Type="http://schemas.openxmlformats.org/officeDocument/2006/relationships/slide" Target="slides/slide17.xml"/><Relationship Id="rId44" Type="http://schemas.openxmlformats.org/officeDocument/2006/relationships/font" Target="fonts/OpenSansLight-boldItalic.fntdata"/><Relationship Id="rId21" Type="http://schemas.openxmlformats.org/officeDocument/2006/relationships/slide" Target="slides/slide16.xml"/><Relationship Id="rId43" Type="http://schemas.openxmlformats.org/officeDocument/2006/relationships/font" Target="fonts/OpenSansLight-italic.fntdata"/><Relationship Id="rId24" Type="http://schemas.openxmlformats.org/officeDocument/2006/relationships/slide" Target="slides/slide19.xml"/><Relationship Id="rId46" Type="http://schemas.openxmlformats.org/officeDocument/2006/relationships/font" Target="fonts/OpenSans-bold.fntdata"/><Relationship Id="rId23" Type="http://schemas.openxmlformats.org/officeDocument/2006/relationships/slide" Target="slides/slide18.xml"/><Relationship Id="rId45" Type="http://schemas.openxmlformats.org/officeDocument/2006/relationships/font" Target="fonts/OpenSans-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OpenSans-boldItalic.fntdata"/><Relationship Id="rId25" Type="http://schemas.openxmlformats.org/officeDocument/2006/relationships/slide" Target="slides/slide20.xml"/><Relationship Id="rId47" Type="http://schemas.openxmlformats.org/officeDocument/2006/relationships/font" Target="fonts/OpenSans-italic.fntdata"/><Relationship Id="rId28" Type="http://schemas.openxmlformats.org/officeDocument/2006/relationships/font" Target="fonts/FiraSansExtraCondensedMedium-bold.fntdata"/><Relationship Id="rId27" Type="http://schemas.openxmlformats.org/officeDocument/2006/relationships/font" Target="fonts/FiraSansExtraCondensed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ExtraCondensedMedium-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verpass-regular.fntdata"/><Relationship Id="rId30" Type="http://schemas.openxmlformats.org/officeDocument/2006/relationships/font" Target="fonts/FiraSansExtraCondensedMedium-boldItalic.fntdata"/><Relationship Id="rId11" Type="http://schemas.openxmlformats.org/officeDocument/2006/relationships/slide" Target="slides/slide6.xml"/><Relationship Id="rId33" Type="http://schemas.openxmlformats.org/officeDocument/2006/relationships/font" Target="fonts/Overpass-italic.fntdata"/><Relationship Id="rId10" Type="http://schemas.openxmlformats.org/officeDocument/2006/relationships/slide" Target="slides/slide5.xml"/><Relationship Id="rId32" Type="http://schemas.openxmlformats.org/officeDocument/2006/relationships/font" Target="fonts/Overpass-bold.fntdata"/><Relationship Id="rId13" Type="http://schemas.openxmlformats.org/officeDocument/2006/relationships/slide" Target="slides/slide8.xml"/><Relationship Id="rId35" Type="http://schemas.openxmlformats.org/officeDocument/2006/relationships/font" Target="fonts/OverpassLight-regular.fntdata"/><Relationship Id="rId12" Type="http://schemas.openxmlformats.org/officeDocument/2006/relationships/slide" Target="slides/slide7.xml"/><Relationship Id="rId34" Type="http://schemas.openxmlformats.org/officeDocument/2006/relationships/font" Target="fonts/Overpass-boldItalic.fntdata"/><Relationship Id="rId15" Type="http://schemas.openxmlformats.org/officeDocument/2006/relationships/slide" Target="slides/slide10.xml"/><Relationship Id="rId37" Type="http://schemas.openxmlformats.org/officeDocument/2006/relationships/font" Target="fonts/OverpassLight-italic.fntdata"/><Relationship Id="rId14" Type="http://schemas.openxmlformats.org/officeDocument/2006/relationships/slide" Target="slides/slide9.xml"/><Relationship Id="rId36" Type="http://schemas.openxmlformats.org/officeDocument/2006/relationships/font" Target="fonts/OverpassLight-bold.fntdata"/><Relationship Id="rId17" Type="http://schemas.openxmlformats.org/officeDocument/2006/relationships/slide" Target="slides/slide12.xml"/><Relationship Id="rId39" Type="http://schemas.openxmlformats.org/officeDocument/2006/relationships/font" Target="fonts/DMSerifDisplay-regular.fntdata"/><Relationship Id="rId16" Type="http://schemas.openxmlformats.org/officeDocument/2006/relationships/slide" Target="slides/slide11.xml"/><Relationship Id="rId38" Type="http://schemas.openxmlformats.org/officeDocument/2006/relationships/font" Target="fonts/OverpassLigh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874402342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874402342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874e24ee6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874e24ee6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8ea3b2d85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8ea3b2d85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8ea3b2d85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8ea3b2d85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874402342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874402342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88cdced3c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88cdced3c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88cdced3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88cdced3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874402342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874402342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874402342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874402342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8ea3b2d85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8ea3b2d85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5522eb7919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5522eb7919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411bf7326254b834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411bf7326254b834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411bf7326254b83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11bf7326254b83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238d5844ad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238d5844ad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874402342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874402342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411bf7326254b834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411bf7326254b834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88d40face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88d40face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874402342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874402342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9" name="Shape 9"/>
        <p:cNvGrpSpPr/>
        <p:nvPr/>
      </p:nvGrpSpPr>
      <p:grpSpPr>
        <a:xfrm>
          <a:off x="0" y="0"/>
          <a:ext cx="0" cy="0"/>
          <a:chOff x="0" y="0"/>
          <a:chExt cx="0" cy="0"/>
        </a:xfrm>
      </p:grpSpPr>
      <p:sp>
        <p:nvSpPr>
          <p:cNvPr id="10" name="Google Shape;10;p2"/>
          <p:cNvSpPr txBox="1"/>
          <p:nvPr>
            <p:ph type="ctrTitle"/>
          </p:nvPr>
        </p:nvSpPr>
        <p:spPr>
          <a:xfrm>
            <a:off x="2449550" y="1472625"/>
            <a:ext cx="4245000" cy="17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1pPr>
            <a:lvl2pPr lvl="1"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rtl="0" algn="ctr">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p:txBody>
      </p:sp>
      <p:sp>
        <p:nvSpPr>
          <p:cNvPr id="11" name="Google Shape;11;p2"/>
          <p:cNvSpPr txBox="1"/>
          <p:nvPr>
            <p:ph idx="1" type="subTitle"/>
          </p:nvPr>
        </p:nvSpPr>
        <p:spPr>
          <a:xfrm>
            <a:off x="2070875" y="2901600"/>
            <a:ext cx="5002200" cy="717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CCCCCC"/>
              </a:buClr>
              <a:buSzPts val="1200"/>
              <a:buNone/>
              <a:defRPr>
                <a:solidFill>
                  <a:srgbClr val="CCCCCC"/>
                </a:solidFill>
              </a:defRPr>
            </a:lvl1pPr>
            <a:lvl2pPr lvl="1" rtl="0" algn="ctr">
              <a:lnSpc>
                <a:spcPct val="100000"/>
              </a:lnSpc>
              <a:spcBef>
                <a:spcPts val="0"/>
              </a:spcBef>
              <a:spcAft>
                <a:spcPts val="0"/>
              </a:spcAft>
              <a:buClr>
                <a:srgbClr val="CCCCCC"/>
              </a:buClr>
              <a:buSzPts val="2800"/>
              <a:buNone/>
              <a:defRPr sz="2800">
                <a:solidFill>
                  <a:srgbClr val="CCCCCC"/>
                </a:solidFill>
              </a:defRPr>
            </a:lvl2pPr>
            <a:lvl3pPr lvl="2" rtl="0" algn="ctr">
              <a:lnSpc>
                <a:spcPct val="100000"/>
              </a:lnSpc>
              <a:spcBef>
                <a:spcPts val="0"/>
              </a:spcBef>
              <a:spcAft>
                <a:spcPts val="0"/>
              </a:spcAft>
              <a:buClr>
                <a:srgbClr val="CCCCCC"/>
              </a:buClr>
              <a:buSzPts val="2800"/>
              <a:buNone/>
              <a:defRPr sz="2800">
                <a:solidFill>
                  <a:srgbClr val="CCCCCC"/>
                </a:solidFill>
              </a:defRPr>
            </a:lvl3pPr>
            <a:lvl4pPr lvl="3" rtl="0" algn="ctr">
              <a:lnSpc>
                <a:spcPct val="100000"/>
              </a:lnSpc>
              <a:spcBef>
                <a:spcPts val="0"/>
              </a:spcBef>
              <a:spcAft>
                <a:spcPts val="0"/>
              </a:spcAft>
              <a:buClr>
                <a:srgbClr val="CCCCCC"/>
              </a:buClr>
              <a:buSzPts val="2800"/>
              <a:buNone/>
              <a:defRPr sz="2800">
                <a:solidFill>
                  <a:srgbClr val="CCCCCC"/>
                </a:solidFill>
              </a:defRPr>
            </a:lvl4pPr>
            <a:lvl5pPr lvl="4" rtl="0" algn="ctr">
              <a:lnSpc>
                <a:spcPct val="100000"/>
              </a:lnSpc>
              <a:spcBef>
                <a:spcPts val="0"/>
              </a:spcBef>
              <a:spcAft>
                <a:spcPts val="0"/>
              </a:spcAft>
              <a:buClr>
                <a:srgbClr val="CCCCCC"/>
              </a:buClr>
              <a:buSzPts val="2800"/>
              <a:buNone/>
              <a:defRPr sz="2800">
                <a:solidFill>
                  <a:srgbClr val="CCCCCC"/>
                </a:solidFill>
              </a:defRPr>
            </a:lvl5pPr>
            <a:lvl6pPr lvl="5" rtl="0" algn="ctr">
              <a:lnSpc>
                <a:spcPct val="100000"/>
              </a:lnSpc>
              <a:spcBef>
                <a:spcPts val="0"/>
              </a:spcBef>
              <a:spcAft>
                <a:spcPts val="0"/>
              </a:spcAft>
              <a:buClr>
                <a:srgbClr val="CCCCCC"/>
              </a:buClr>
              <a:buSzPts val="2800"/>
              <a:buNone/>
              <a:defRPr sz="2800">
                <a:solidFill>
                  <a:srgbClr val="CCCCCC"/>
                </a:solidFill>
              </a:defRPr>
            </a:lvl6pPr>
            <a:lvl7pPr lvl="6" rtl="0" algn="ctr">
              <a:lnSpc>
                <a:spcPct val="100000"/>
              </a:lnSpc>
              <a:spcBef>
                <a:spcPts val="0"/>
              </a:spcBef>
              <a:spcAft>
                <a:spcPts val="0"/>
              </a:spcAft>
              <a:buClr>
                <a:srgbClr val="CCCCCC"/>
              </a:buClr>
              <a:buSzPts val="2800"/>
              <a:buNone/>
              <a:defRPr sz="2800">
                <a:solidFill>
                  <a:srgbClr val="CCCCCC"/>
                </a:solidFill>
              </a:defRPr>
            </a:lvl7pPr>
            <a:lvl8pPr lvl="7" rtl="0" algn="ctr">
              <a:lnSpc>
                <a:spcPct val="100000"/>
              </a:lnSpc>
              <a:spcBef>
                <a:spcPts val="0"/>
              </a:spcBef>
              <a:spcAft>
                <a:spcPts val="0"/>
              </a:spcAft>
              <a:buClr>
                <a:srgbClr val="CCCCCC"/>
              </a:buClr>
              <a:buSzPts val="2800"/>
              <a:buNone/>
              <a:defRPr sz="2800">
                <a:solidFill>
                  <a:srgbClr val="CCCCCC"/>
                </a:solidFill>
              </a:defRPr>
            </a:lvl8pPr>
            <a:lvl9pPr lvl="8" rtl="0" algn="ctr">
              <a:lnSpc>
                <a:spcPct val="100000"/>
              </a:lnSpc>
              <a:spcBef>
                <a:spcPts val="0"/>
              </a:spcBef>
              <a:spcAft>
                <a:spcPts val="0"/>
              </a:spcAft>
              <a:buClr>
                <a:srgbClr val="CCCCCC"/>
              </a:buClr>
              <a:buSzPts val="2800"/>
              <a:buNone/>
              <a:defRPr sz="2800">
                <a:solidFill>
                  <a:srgbClr val="CCCCCC"/>
                </a:solidFill>
              </a:defRPr>
            </a:lvl9pPr>
          </a:lstStyle>
          <a:p/>
        </p:txBody>
      </p:sp>
      <p:sp>
        <p:nvSpPr>
          <p:cNvPr id="12" name="Google Shape;12;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2">
  <p:cSld name="CUSTOM_18">
    <p:spTree>
      <p:nvGrpSpPr>
        <p:cNvPr id="79" name="Shape 79"/>
        <p:cNvGrpSpPr/>
        <p:nvPr/>
      </p:nvGrpSpPr>
      <p:grpSpPr>
        <a:xfrm>
          <a:off x="0" y="0"/>
          <a:ext cx="0" cy="0"/>
          <a:chOff x="0" y="0"/>
          <a:chExt cx="0" cy="0"/>
        </a:xfrm>
      </p:grpSpPr>
      <p:sp>
        <p:nvSpPr>
          <p:cNvPr id="80" name="Google Shape;80;p11"/>
          <p:cNvSpPr/>
          <p:nvPr/>
        </p:nvSpPr>
        <p:spPr>
          <a:xfrm>
            <a:off x="2522400" y="753125"/>
            <a:ext cx="4099200" cy="358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B7B7B7"/>
              </a:solidFill>
            </a:endParaRPr>
          </a:p>
        </p:txBody>
      </p:sp>
      <p:sp>
        <p:nvSpPr>
          <p:cNvPr id="81" name="Google Shape;81;p11"/>
          <p:cNvSpPr txBox="1"/>
          <p:nvPr>
            <p:ph type="ctrTitle"/>
          </p:nvPr>
        </p:nvSpPr>
        <p:spPr>
          <a:xfrm flipH="1">
            <a:off x="2730125" y="2243225"/>
            <a:ext cx="2755800" cy="1921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B7B7B7"/>
              </a:buClr>
              <a:buSzPts val="3600"/>
              <a:buNone/>
              <a:defRPr sz="3600">
                <a:solidFill>
                  <a:srgbClr val="B7B7B7"/>
                </a:solidFill>
              </a:defRPr>
            </a:lvl1pPr>
            <a:lvl2pPr lvl="1" rtl="0" algn="r">
              <a:spcBef>
                <a:spcPts val="0"/>
              </a:spcBef>
              <a:spcAft>
                <a:spcPts val="0"/>
              </a:spcAft>
              <a:buClr>
                <a:srgbClr val="B7B7B7"/>
              </a:buClr>
              <a:buSzPts val="6500"/>
              <a:buNone/>
              <a:defRPr sz="6500">
                <a:solidFill>
                  <a:srgbClr val="B7B7B7"/>
                </a:solidFill>
              </a:defRPr>
            </a:lvl2pPr>
            <a:lvl3pPr lvl="2" rtl="0" algn="r">
              <a:spcBef>
                <a:spcPts val="0"/>
              </a:spcBef>
              <a:spcAft>
                <a:spcPts val="0"/>
              </a:spcAft>
              <a:buClr>
                <a:srgbClr val="B7B7B7"/>
              </a:buClr>
              <a:buSzPts val="6500"/>
              <a:buNone/>
              <a:defRPr sz="6500">
                <a:solidFill>
                  <a:srgbClr val="B7B7B7"/>
                </a:solidFill>
              </a:defRPr>
            </a:lvl3pPr>
            <a:lvl4pPr lvl="3" rtl="0" algn="r">
              <a:spcBef>
                <a:spcPts val="0"/>
              </a:spcBef>
              <a:spcAft>
                <a:spcPts val="0"/>
              </a:spcAft>
              <a:buClr>
                <a:srgbClr val="B7B7B7"/>
              </a:buClr>
              <a:buSzPts val="6500"/>
              <a:buNone/>
              <a:defRPr sz="6500">
                <a:solidFill>
                  <a:srgbClr val="B7B7B7"/>
                </a:solidFill>
              </a:defRPr>
            </a:lvl4pPr>
            <a:lvl5pPr lvl="4" rtl="0" algn="r">
              <a:spcBef>
                <a:spcPts val="0"/>
              </a:spcBef>
              <a:spcAft>
                <a:spcPts val="0"/>
              </a:spcAft>
              <a:buClr>
                <a:srgbClr val="B7B7B7"/>
              </a:buClr>
              <a:buSzPts val="6500"/>
              <a:buNone/>
              <a:defRPr sz="6500">
                <a:solidFill>
                  <a:srgbClr val="B7B7B7"/>
                </a:solidFill>
              </a:defRPr>
            </a:lvl5pPr>
            <a:lvl6pPr lvl="5" rtl="0" algn="r">
              <a:spcBef>
                <a:spcPts val="0"/>
              </a:spcBef>
              <a:spcAft>
                <a:spcPts val="0"/>
              </a:spcAft>
              <a:buClr>
                <a:srgbClr val="B7B7B7"/>
              </a:buClr>
              <a:buSzPts val="6500"/>
              <a:buNone/>
              <a:defRPr sz="6500">
                <a:solidFill>
                  <a:srgbClr val="B7B7B7"/>
                </a:solidFill>
              </a:defRPr>
            </a:lvl6pPr>
            <a:lvl7pPr lvl="6" rtl="0" algn="r">
              <a:spcBef>
                <a:spcPts val="0"/>
              </a:spcBef>
              <a:spcAft>
                <a:spcPts val="0"/>
              </a:spcAft>
              <a:buClr>
                <a:srgbClr val="B7B7B7"/>
              </a:buClr>
              <a:buSzPts val="6500"/>
              <a:buNone/>
              <a:defRPr sz="6500">
                <a:solidFill>
                  <a:srgbClr val="B7B7B7"/>
                </a:solidFill>
              </a:defRPr>
            </a:lvl7pPr>
            <a:lvl8pPr lvl="7" rtl="0" algn="r">
              <a:spcBef>
                <a:spcPts val="0"/>
              </a:spcBef>
              <a:spcAft>
                <a:spcPts val="0"/>
              </a:spcAft>
              <a:buClr>
                <a:srgbClr val="B7B7B7"/>
              </a:buClr>
              <a:buSzPts val="6500"/>
              <a:buNone/>
              <a:defRPr sz="6500">
                <a:solidFill>
                  <a:srgbClr val="B7B7B7"/>
                </a:solidFill>
              </a:defRPr>
            </a:lvl8pPr>
            <a:lvl9pPr lvl="8" rtl="0" algn="r">
              <a:spcBef>
                <a:spcPts val="0"/>
              </a:spcBef>
              <a:spcAft>
                <a:spcPts val="0"/>
              </a:spcAft>
              <a:buClr>
                <a:srgbClr val="B7B7B7"/>
              </a:buClr>
              <a:buSzPts val="6500"/>
              <a:buNone/>
              <a:defRPr sz="6500">
                <a:solidFill>
                  <a:srgbClr val="B7B7B7"/>
                </a:solidFill>
              </a:defRPr>
            </a:lvl9pPr>
          </a:lstStyle>
          <a:p/>
        </p:txBody>
      </p:sp>
      <p:sp>
        <p:nvSpPr>
          <p:cNvPr id="82" name="Google Shape;82;p11"/>
          <p:cNvSpPr txBox="1"/>
          <p:nvPr>
            <p:ph hasCustomPrompt="1" idx="2" type="title"/>
          </p:nvPr>
        </p:nvSpPr>
        <p:spPr>
          <a:xfrm flipH="1">
            <a:off x="35140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B7B7B7"/>
              </a:buClr>
              <a:buSzPts val="16000"/>
              <a:buNone/>
              <a:defRPr sz="16000">
                <a:solidFill>
                  <a:srgbClr val="B7B7B7"/>
                </a:solidFill>
              </a:defRPr>
            </a:lvl1pPr>
            <a:lvl2pPr lvl="1"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
        <p:nvSpPr>
          <p:cNvPr id="83" name="Google Shape;83;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6_1_1">
    <p:spTree>
      <p:nvGrpSpPr>
        <p:cNvPr id="84" name="Shape 84"/>
        <p:cNvGrpSpPr/>
        <p:nvPr/>
      </p:nvGrpSpPr>
      <p:grpSpPr>
        <a:xfrm>
          <a:off x="0" y="0"/>
          <a:ext cx="0" cy="0"/>
          <a:chOff x="0" y="0"/>
          <a:chExt cx="0" cy="0"/>
        </a:xfrm>
      </p:grpSpPr>
      <p:sp>
        <p:nvSpPr>
          <p:cNvPr id="85" name="Google Shape;85;p12"/>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3">
  <p:cSld name="CUSTOM_20">
    <p:spTree>
      <p:nvGrpSpPr>
        <p:cNvPr id="87" name="Shape 87"/>
        <p:cNvGrpSpPr/>
        <p:nvPr/>
      </p:nvGrpSpPr>
      <p:grpSpPr>
        <a:xfrm>
          <a:off x="0" y="0"/>
          <a:ext cx="0" cy="0"/>
          <a:chOff x="0" y="0"/>
          <a:chExt cx="0" cy="0"/>
        </a:xfrm>
      </p:grpSpPr>
      <p:sp>
        <p:nvSpPr>
          <p:cNvPr id="88" name="Google Shape;88;p13"/>
          <p:cNvSpPr txBox="1"/>
          <p:nvPr>
            <p:ph type="ctrTitle"/>
          </p:nvPr>
        </p:nvSpPr>
        <p:spPr>
          <a:xfrm flipH="1">
            <a:off x="4101725" y="2243225"/>
            <a:ext cx="2755800" cy="1921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p:txBody>
      </p:sp>
      <p:sp>
        <p:nvSpPr>
          <p:cNvPr id="89" name="Google Shape;89;p13"/>
          <p:cNvSpPr txBox="1"/>
          <p:nvPr>
            <p:ph hasCustomPrompt="1" idx="2" type="title"/>
          </p:nvPr>
        </p:nvSpPr>
        <p:spPr>
          <a:xfrm flipH="1">
            <a:off x="-5174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90" name="Google Shape;90;p13"/>
          <p:cNvSpPr/>
          <p:nvPr/>
        </p:nvSpPr>
        <p:spPr>
          <a:xfrm>
            <a:off x="2609300" y="753125"/>
            <a:ext cx="4099200" cy="358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
        <p:nvSpPr>
          <p:cNvPr id="91" name="Google Shape;91;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2">
  <p:cSld name="CUSTOM_6_1_1_1">
    <p:spTree>
      <p:nvGrpSpPr>
        <p:cNvPr id="92" name="Shape 92"/>
        <p:cNvGrpSpPr/>
        <p:nvPr/>
      </p:nvGrpSpPr>
      <p:grpSpPr>
        <a:xfrm>
          <a:off x="0" y="0"/>
          <a:ext cx="0" cy="0"/>
          <a:chOff x="0" y="0"/>
          <a:chExt cx="0" cy="0"/>
        </a:xfrm>
      </p:grpSpPr>
      <p:sp>
        <p:nvSpPr>
          <p:cNvPr id="93" name="Google Shape;93;p14"/>
          <p:cNvSpPr txBox="1"/>
          <p:nvPr>
            <p:ph type="ctrTitle"/>
          </p:nvPr>
        </p:nvSpPr>
        <p:spPr>
          <a:xfrm>
            <a:off x="2120944" y="1395950"/>
            <a:ext cx="24294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94" name="Google Shape;94;p14"/>
          <p:cNvSpPr txBox="1"/>
          <p:nvPr>
            <p:ph idx="1" type="subTitle"/>
          </p:nvPr>
        </p:nvSpPr>
        <p:spPr>
          <a:xfrm>
            <a:off x="2120944" y="1857424"/>
            <a:ext cx="18264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95" name="Google Shape;95;p14"/>
          <p:cNvSpPr txBox="1"/>
          <p:nvPr>
            <p:ph idx="2" type="ctrTitle"/>
          </p:nvPr>
        </p:nvSpPr>
        <p:spPr>
          <a:xfrm>
            <a:off x="4593656" y="1392550"/>
            <a:ext cx="24294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96" name="Google Shape;96;p14"/>
          <p:cNvSpPr txBox="1"/>
          <p:nvPr>
            <p:ph idx="3" type="subTitle"/>
          </p:nvPr>
        </p:nvSpPr>
        <p:spPr>
          <a:xfrm>
            <a:off x="5196656" y="1854021"/>
            <a:ext cx="1826400" cy="36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97" name="Google Shape;97;p14"/>
          <p:cNvSpPr txBox="1"/>
          <p:nvPr>
            <p:ph idx="4" type="ctrTitle"/>
          </p:nvPr>
        </p:nvSpPr>
        <p:spPr>
          <a:xfrm>
            <a:off x="2120944" y="2921676"/>
            <a:ext cx="24294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98" name="Google Shape;98;p14"/>
          <p:cNvSpPr txBox="1"/>
          <p:nvPr>
            <p:ph idx="5" type="subTitle"/>
          </p:nvPr>
        </p:nvSpPr>
        <p:spPr>
          <a:xfrm>
            <a:off x="2120944" y="3383150"/>
            <a:ext cx="18264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99" name="Google Shape;99;p14"/>
          <p:cNvSpPr txBox="1"/>
          <p:nvPr>
            <p:ph idx="6" type="ctrTitle"/>
          </p:nvPr>
        </p:nvSpPr>
        <p:spPr>
          <a:xfrm>
            <a:off x="4593656" y="2918279"/>
            <a:ext cx="24294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100" name="Google Shape;100;p14"/>
          <p:cNvSpPr txBox="1"/>
          <p:nvPr>
            <p:ph idx="7" type="subTitle"/>
          </p:nvPr>
        </p:nvSpPr>
        <p:spPr>
          <a:xfrm>
            <a:off x="5196656" y="3379749"/>
            <a:ext cx="1826400" cy="36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01" name="Google Shape;101;p14"/>
          <p:cNvSpPr txBox="1"/>
          <p:nvPr>
            <p:ph idx="8" type="ctrTitle"/>
          </p:nvPr>
        </p:nvSpPr>
        <p:spPr>
          <a:xfrm>
            <a:off x="723600" y="470625"/>
            <a:ext cx="14976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2" name="Google Shape;102;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1">
    <p:spTree>
      <p:nvGrpSpPr>
        <p:cNvPr id="103" name="Shape 103"/>
        <p:cNvGrpSpPr/>
        <p:nvPr/>
      </p:nvGrpSpPr>
      <p:grpSpPr>
        <a:xfrm>
          <a:off x="0" y="0"/>
          <a:ext cx="0" cy="0"/>
          <a:chOff x="0" y="0"/>
          <a:chExt cx="0" cy="0"/>
        </a:xfrm>
      </p:grpSpPr>
      <p:sp>
        <p:nvSpPr>
          <p:cNvPr id="104" name="Google Shape;104;p15"/>
          <p:cNvSpPr txBox="1"/>
          <p:nvPr>
            <p:ph idx="1" type="subTitle"/>
          </p:nvPr>
        </p:nvSpPr>
        <p:spPr>
          <a:xfrm>
            <a:off x="865200" y="30356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5" name="Google Shape;105;p15"/>
          <p:cNvSpPr txBox="1"/>
          <p:nvPr>
            <p:ph idx="2" type="subTitle"/>
          </p:nvPr>
        </p:nvSpPr>
        <p:spPr>
          <a:xfrm>
            <a:off x="3663000" y="30356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6" name="Google Shape;106;p15"/>
          <p:cNvSpPr txBox="1"/>
          <p:nvPr>
            <p:ph type="ctrTitle"/>
          </p:nvPr>
        </p:nvSpPr>
        <p:spPr>
          <a:xfrm>
            <a:off x="464600" y="27270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600">
                <a:solidFill>
                  <a:srgbClr val="000000"/>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07" name="Google Shape;107;p15"/>
          <p:cNvSpPr txBox="1"/>
          <p:nvPr>
            <p:ph idx="3" type="ctrTitle"/>
          </p:nvPr>
        </p:nvSpPr>
        <p:spPr>
          <a:xfrm>
            <a:off x="3262350" y="27270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600">
                <a:solidFill>
                  <a:srgbClr val="000000"/>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08" name="Google Shape;108;p15"/>
          <p:cNvSpPr txBox="1"/>
          <p:nvPr>
            <p:ph idx="4" type="subTitle"/>
          </p:nvPr>
        </p:nvSpPr>
        <p:spPr>
          <a:xfrm>
            <a:off x="6460750" y="30356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9" name="Google Shape;109;p15"/>
          <p:cNvSpPr txBox="1"/>
          <p:nvPr>
            <p:ph idx="5" type="ctrTitle"/>
          </p:nvPr>
        </p:nvSpPr>
        <p:spPr>
          <a:xfrm>
            <a:off x="6060100" y="27270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600">
                <a:solidFill>
                  <a:srgbClr val="000000"/>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110" name="Google Shape;110;p15"/>
          <p:cNvSpPr txBox="1"/>
          <p:nvPr>
            <p:ph idx="6" type="ctrTitle"/>
          </p:nvPr>
        </p:nvSpPr>
        <p:spPr>
          <a:xfrm>
            <a:off x="723600" y="470625"/>
            <a:ext cx="20781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1" name="Google Shape;111;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4">
  <p:cSld name="CUSTOM_22">
    <p:spTree>
      <p:nvGrpSpPr>
        <p:cNvPr id="112" name="Shape 112"/>
        <p:cNvGrpSpPr/>
        <p:nvPr/>
      </p:nvGrpSpPr>
      <p:grpSpPr>
        <a:xfrm>
          <a:off x="0" y="0"/>
          <a:ext cx="0" cy="0"/>
          <a:chOff x="0" y="0"/>
          <a:chExt cx="0" cy="0"/>
        </a:xfrm>
      </p:grpSpPr>
      <p:sp>
        <p:nvSpPr>
          <p:cNvPr id="113" name="Google Shape;113;p16"/>
          <p:cNvSpPr/>
          <p:nvPr/>
        </p:nvSpPr>
        <p:spPr>
          <a:xfrm>
            <a:off x="2522400" y="753125"/>
            <a:ext cx="4099200" cy="358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
        <p:nvSpPr>
          <p:cNvPr id="114" name="Google Shape;114;p16"/>
          <p:cNvSpPr txBox="1"/>
          <p:nvPr>
            <p:ph type="ctrTitle"/>
          </p:nvPr>
        </p:nvSpPr>
        <p:spPr>
          <a:xfrm flipH="1">
            <a:off x="2609225" y="2243225"/>
            <a:ext cx="2876700" cy="1921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CCCCCC"/>
              </a:buClr>
              <a:buSzPts val="3600"/>
              <a:buNone/>
              <a:defRPr sz="3600">
                <a:solidFill>
                  <a:srgbClr val="CCCCCC"/>
                </a:solidFill>
              </a:defRPr>
            </a:lvl1pPr>
            <a:lvl2pPr lvl="1" rtl="0" algn="r">
              <a:spcBef>
                <a:spcPts val="0"/>
              </a:spcBef>
              <a:spcAft>
                <a:spcPts val="0"/>
              </a:spcAft>
              <a:buClr>
                <a:srgbClr val="CCCCCC"/>
              </a:buClr>
              <a:buSzPts val="6500"/>
              <a:buNone/>
              <a:defRPr sz="6500">
                <a:solidFill>
                  <a:srgbClr val="CCCCCC"/>
                </a:solidFill>
              </a:defRPr>
            </a:lvl2pPr>
            <a:lvl3pPr lvl="2" rtl="0" algn="r">
              <a:spcBef>
                <a:spcPts val="0"/>
              </a:spcBef>
              <a:spcAft>
                <a:spcPts val="0"/>
              </a:spcAft>
              <a:buClr>
                <a:srgbClr val="CCCCCC"/>
              </a:buClr>
              <a:buSzPts val="6500"/>
              <a:buNone/>
              <a:defRPr sz="6500">
                <a:solidFill>
                  <a:srgbClr val="CCCCCC"/>
                </a:solidFill>
              </a:defRPr>
            </a:lvl3pPr>
            <a:lvl4pPr lvl="3" rtl="0" algn="r">
              <a:spcBef>
                <a:spcPts val="0"/>
              </a:spcBef>
              <a:spcAft>
                <a:spcPts val="0"/>
              </a:spcAft>
              <a:buClr>
                <a:srgbClr val="CCCCCC"/>
              </a:buClr>
              <a:buSzPts val="6500"/>
              <a:buNone/>
              <a:defRPr sz="6500">
                <a:solidFill>
                  <a:srgbClr val="CCCCCC"/>
                </a:solidFill>
              </a:defRPr>
            </a:lvl4pPr>
            <a:lvl5pPr lvl="4" rtl="0" algn="r">
              <a:spcBef>
                <a:spcPts val="0"/>
              </a:spcBef>
              <a:spcAft>
                <a:spcPts val="0"/>
              </a:spcAft>
              <a:buClr>
                <a:srgbClr val="CCCCCC"/>
              </a:buClr>
              <a:buSzPts val="6500"/>
              <a:buNone/>
              <a:defRPr sz="6500">
                <a:solidFill>
                  <a:srgbClr val="CCCCCC"/>
                </a:solidFill>
              </a:defRPr>
            </a:lvl5pPr>
            <a:lvl6pPr lvl="5" rtl="0" algn="r">
              <a:spcBef>
                <a:spcPts val="0"/>
              </a:spcBef>
              <a:spcAft>
                <a:spcPts val="0"/>
              </a:spcAft>
              <a:buClr>
                <a:srgbClr val="CCCCCC"/>
              </a:buClr>
              <a:buSzPts val="6500"/>
              <a:buNone/>
              <a:defRPr sz="6500">
                <a:solidFill>
                  <a:srgbClr val="CCCCCC"/>
                </a:solidFill>
              </a:defRPr>
            </a:lvl6pPr>
            <a:lvl7pPr lvl="6" rtl="0" algn="r">
              <a:spcBef>
                <a:spcPts val="0"/>
              </a:spcBef>
              <a:spcAft>
                <a:spcPts val="0"/>
              </a:spcAft>
              <a:buClr>
                <a:srgbClr val="CCCCCC"/>
              </a:buClr>
              <a:buSzPts val="6500"/>
              <a:buNone/>
              <a:defRPr sz="6500">
                <a:solidFill>
                  <a:srgbClr val="CCCCCC"/>
                </a:solidFill>
              </a:defRPr>
            </a:lvl7pPr>
            <a:lvl8pPr lvl="7" rtl="0" algn="r">
              <a:spcBef>
                <a:spcPts val="0"/>
              </a:spcBef>
              <a:spcAft>
                <a:spcPts val="0"/>
              </a:spcAft>
              <a:buClr>
                <a:srgbClr val="CCCCCC"/>
              </a:buClr>
              <a:buSzPts val="6500"/>
              <a:buNone/>
              <a:defRPr sz="6500">
                <a:solidFill>
                  <a:srgbClr val="CCCCCC"/>
                </a:solidFill>
              </a:defRPr>
            </a:lvl8pPr>
            <a:lvl9pPr lvl="8" rtl="0" algn="r">
              <a:spcBef>
                <a:spcPts val="0"/>
              </a:spcBef>
              <a:spcAft>
                <a:spcPts val="0"/>
              </a:spcAft>
              <a:buClr>
                <a:srgbClr val="CCCCCC"/>
              </a:buClr>
              <a:buSzPts val="6500"/>
              <a:buNone/>
              <a:defRPr sz="6500">
                <a:solidFill>
                  <a:srgbClr val="CCCCCC"/>
                </a:solidFill>
              </a:defRPr>
            </a:lvl9pPr>
          </a:lstStyle>
          <a:p/>
        </p:txBody>
      </p:sp>
      <p:sp>
        <p:nvSpPr>
          <p:cNvPr id="115" name="Google Shape;115;p16"/>
          <p:cNvSpPr txBox="1"/>
          <p:nvPr>
            <p:ph hasCustomPrompt="1" idx="2" type="title"/>
          </p:nvPr>
        </p:nvSpPr>
        <p:spPr>
          <a:xfrm flipH="1">
            <a:off x="35140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116" name="Google Shape;116;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5">
  <p:cSld name="CUSTOM_23">
    <p:spTree>
      <p:nvGrpSpPr>
        <p:cNvPr id="117" name="Shape 117"/>
        <p:cNvGrpSpPr/>
        <p:nvPr/>
      </p:nvGrpSpPr>
      <p:grpSpPr>
        <a:xfrm>
          <a:off x="0" y="0"/>
          <a:ext cx="0" cy="0"/>
          <a:chOff x="0" y="0"/>
          <a:chExt cx="0" cy="0"/>
        </a:xfrm>
      </p:grpSpPr>
      <p:sp>
        <p:nvSpPr>
          <p:cNvPr id="118" name="Google Shape;118;p17"/>
          <p:cNvSpPr txBox="1"/>
          <p:nvPr>
            <p:ph type="ctrTitle"/>
          </p:nvPr>
        </p:nvSpPr>
        <p:spPr>
          <a:xfrm flipH="1">
            <a:off x="4101725" y="2243225"/>
            <a:ext cx="2755800" cy="1921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p:txBody>
      </p:sp>
      <p:sp>
        <p:nvSpPr>
          <p:cNvPr id="119" name="Google Shape;119;p17"/>
          <p:cNvSpPr txBox="1"/>
          <p:nvPr>
            <p:ph hasCustomPrompt="1" idx="2" type="title"/>
          </p:nvPr>
        </p:nvSpPr>
        <p:spPr>
          <a:xfrm flipH="1">
            <a:off x="-5174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120" name="Google Shape;120;p17"/>
          <p:cNvSpPr/>
          <p:nvPr/>
        </p:nvSpPr>
        <p:spPr>
          <a:xfrm>
            <a:off x="2609300" y="753125"/>
            <a:ext cx="4099200" cy="358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
        <p:nvSpPr>
          <p:cNvPr id="121" name="Google Shape;121;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6">
  <p:cSld name="CUSTOM_24">
    <p:spTree>
      <p:nvGrpSpPr>
        <p:cNvPr id="122" name="Shape 122"/>
        <p:cNvGrpSpPr/>
        <p:nvPr/>
      </p:nvGrpSpPr>
      <p:grpSpPr>
        <a:xfrm>
          <a:off x="0" y="0"/>
          <a:ext cx="0" cy="0"/>
          <a:chOff x="0" y="0"/>
          <a:chExt cx="0" cy="0"/>
        </a:xfrm>
      </p:grpSpPr>
      <p:sp>
        <p:nvSpPr>
          <p:cNvPr id="123" name="Google Shape;123;p18"/>
          <p:cNvSpPr/>
          <p:nvPr/>
        </p:nvSpPr>
        <p:spPr>
          <a:xfrm>
            <a:off x="2522400" y="753125"/>
            <a:ext cx="4099200" cy="358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 name="Google Shape;124;p18"/>
          <p:cNvSpPr txBox="1"/>
          <p:nvPr>
            <p:ph type="ctrTitle"/>
          </p:nvPr>
        </p:nvSpPr>
        <p:spPr>
          <a:xfrm flipH="1">
            <a:off x="2609225" y="2243225"/>
            <a:ext cx="2876700" cy="1921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D9D9D9"/>
              </a:buClr>
              <a:buSzPts val="3600"/>
              <a:buNone/>
              <a:defRPr sz="3600">
                <a:solidFill>
                  <a:srgbClr val="D9D9D9"/>
                </a:solidFill>
              </a:defRPr>
            </a:lvl1pPr>
            <a:lvl2pPr lvl="1" rtl="0" algn="r">
              <a:spcBef>
                <a:spcPts val="0"/>
              </a:spcBef>
              <a:spcAft>
                <a:spcPts val="0"/>
              </a:spcAft>
              <a:buClr>
                <a:srgbClr val="D9D9D9"/>
              </a:buClr>
              <a:buSzPts val="6500"/>
              <a:buNone/>
              <a:defRPr sz="6500">
                <a:solidFill>
                  <a:srgbClr val="D9D9D9"/>
                </a:solidFill>
              </a:defRPr>
            </a:lvl2pPr>
            <a:lvl3pPr lvl="2" rtl="0" algn="r">
              <a:spcBef>
                <a:spcPts val="0"/>
              </a:spcBef>
              <a:spcAft>
                <a:spcPts val="0"/>
              </a:spcAft>
              <a:buClr>
                <a:srgbClr val="D9D9D9"/>
              </a:buClr>
              <a:buSzPts val="6500"/>
              <a:buNone/>
              <a:defRPr sz="6500">
                <a:solidFill>
                  <a:srgbClr val="D9D9D9"/>
                </a:solidFill>
              </a:defRPr>
            </a:lvl3pPr>
            <a:lvl4pPr lvl="3" rtl="0" algn="r">
              <a:spcBef>
                <a:spcPts val="0"/>
              </a:spcBef>
              <a:spcAft>
                <a:spcPts val="0"/>
              </a:spcAft>
              <a:buClr>
                <a:srgbClr val="D9D9D9"/>
              </a:buClr>
              <a:buSzPts val="6500"/>
              <a:buNone/>
              <a:defRPr sz="6500">
                <a:solidFill>
                  <a:srgbClr val="D9D9D9"/>
                </a:solidFill>
              </a:defRPr>
            </a:lvl4pPr>
            <a:lvl5pPr lvl="4" rtl="0" algn="r">
              <a:spcBef>
                <a:spcPts val="0"/>
              </a:spcBef>
              <a:spcAft>
                <a:spcPts val="0"/>
              </a:spcAft>
              <a:buClr>
                <a:srgbClr val="D9D9D9"/>
              </a:buClr>
              <a:buSzPts val="6500"/>
              <a:buNone/>
              <a:defRPr sz="6500">
                <a:solidFill>
                  <a:srgbClr val="D9D9D9"/>
                </a:solidFill>
              </a:defRPr>
            </a:lvl5pPr>
            <a:lvl6pPr lvl="5" rtl="0" algn="r">
              <a:spcBef>
                <a:spcPts val="0"/>
              </a:spcBef>
              <a:spcAft>
                <a:spcPts val="0"/>
              </a:spcAft>
              <a:buClr>
                <a:srgbClr val="D9D9D9"/>
              </a:buClr>
              <a:buSzPts val="6500"/>
              <a:buNone/>
              <a:defRPr sz="6500">
                <a:solidFill>
                  <a:srgbClr val="D9D9D9"/>
                </a:solidFill>
              </a:defRPr>
            </a:lvl6pPr>
            <a:lvl7pPr lvl="6" rtl="0" algn="r">
              <a:spcBef>
                <a:spcPts val="0"/>
              </a:spcBef>
              <a:spcAft>
                <a:spcPts val="0"/>
              </a:spcAft>
              <a:buClr>
                <a:srgbClr val="D9D9D9"/>
              </a:buClr>
              <a:buSzPts val="6500"/>
              <a:buNone/>
              <a:defRPr sz="6500">
                <a:solidFill>
                  <a:srgbClr val="D9D9D9"/>
                </a:solidFill>
              </a:defRPr>
            </a:lvl7pPr>
            <a:lvl8pPr lvl="7" rtl="0" algn="r">
              <a:spcBef>
                <a:spcPts val="0"/>
              </a:spcBef>
              <a:spcAft>
                <a:spcPts val="0"/>
              </a:spcAft>
              <a:buClr>
                <a:srgbClr val="D9D9D9"/>
              </a:buClr>
              <a:buSzPts val="6500"/>
              <a:buNone/>
              <a:defRPr sz="6500">
                <a:solidFill>
                  <a:srgbClr val="D9D9D9"/>
                </a:solidFill>
              </a:defRPr>
            </a:lvl8pPr>
            <a:lvl9pPr lvl="8" rtl="0" algn="r">
              <a:spcBef>
                <a:spcPts val="0"/>
              </a:spcBef>
              <a:spcAft>
                <a:spcPts val="0"/>
              </a:spcAft>
              <a:buClr>
                <a:srgbClr val="D9D9D9"/>
              </a:buClr>
              <a:buSzPts val="6500"/>
              <a:buNone/>
              <a:defRPr sz="6500">
                <a:solidFill>
                  <a:srgbClr val="D9D9D9"/>
                </a:solidFill>
              </a:defRPr>
            </a:lvl9pPr>
          </a:lstStyle>
          <a:p/>
        </p:txBody>
      </p:sp>
      <p:sp>
        <p:nvSpPr>
          <p:cNvPr id="125" name="Google Shape;125;p18"/>
          <p:cNvSpPr txBox="1"/>
          <p:nvPr>
            <p:ph hasCustomPrompt="1" idx="2" type="title"/>
          </p:nvPr>
        </p:nvSpPr>
        <p:spPr>
          <a:xfrm flipH="1">
            <a:off x="35140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D9D9D9"/>
              </a:buClr>
              <a:buSzPts val="16000"/>
              <a:buNone/>
              <a:defRPr sz="16000">
                <a:solidFill>
                  <a:srgbClr val="D9D9D9"/>
                </a:solidFill>
              </a:defRPr>
            </a:lvl1pPr>
            <a:lvl2pPr lvl="1"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9pPr>
          </a:lstStyle>
          <a:p>
            <a:r>
              <a:t>xx%</a:t>
            </a:r>
          </a:p>
        </p:txBody>
      </p:sp>
      <p:sp>
        <p:nvSpPr>
          <p:cNvPr id="126" name="Google Shape;126;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CUSTOM_11_1">
    <p:spTree>
      <p:nvGrpSpPr>
        <p:cNvPr id="127" name="Shape 127"/>
        <p:cNvGrpSpPr/>
        <p:nvPr/>
      </p:nvGrpSpPr>
      <p:grpSpPr>
        <a:xfrm>
          <a:off x="0" y="0"/>
          <a:ext cx="0" cy="0"/>
          <a:chOff x="0" y="0"/>
          <a:chExt cx="0" cy="0"/>
        </a:xfrm>
      </p:grpSpPr>
      <p:sp>
        <p:nvSpPr>
          <p:cNvPr id="128" name="Google Shape;128;p19"/>
          <p:cNvSpPr txBox="1"/>
          <p:nvPr>
            <p:ph type="ctrTitle"/>
          </p:nvPr>
        </p:nvSpPr>
        <p:spPr>
          <a:xfrm>
            <a:off x="1263150" y="1910650"/>
            <a:ext cx="1338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29" name="Google Shape;129;p19"/>
          <p:cNvSpPr txBox="1"/>
          <p:nvPr>
            <p:ph idx="1" type="subTitle"/>
          </p:nvPr>
        </p:nvSpPr>
        <p:spPr>
          <a:xfrm>
            <a:off x="1310100" y="2426522"/>
            <a:ext cx="1244400" cy="77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0" name="Google Shape;130;p19"/>
          <p:cNvSpPr txBox="1"/>
          <p:nvPr>
            <p:ph idx="2" type="ctrTitle"/>
          </p:nvPr>
        </p:nvSpPr>
        <p:spPr>
          <a:xfrm>
            <a:off x="3902700" y="1910650"/>
            <a:ext cx="1338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1" name="Google Shape;131;p19"/>
          <p:cNvSpPr txBox="1"/>
          <p:nvPr>
            <p:ph idx="3" type="subTitle"/>
          </p:nvPr>
        </p:nvSpPr>
        <p:spPr>
          <a:xfrm>
            <a:off x="3949650" y="2426522"/>
            <a:ext cx="1244400" cy="77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2" name="Google Shape;132;p19"/>
          <p:cNvSpPr txBox="1"/>
          <p:nvPr>
            <p:ph idx="4" type="ctrTitle"/>
          </p:nvPr>
        </p:nvSpPr>
        <p:spPr>
          <a:xfrm>
            <a:off x="6589500" y="1910650"/>
            <a:ext cx="1338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33" name="Google Shape;133;p19"/>
          <p:cNvSpPr txBox="1"/>
          <p:nvPr>
            <p:ph idx="5" type="subTitle"/>
          </p:nvPr>
        </p:nvSpPr>
        <p:spPr>
          <a:xfrm>
            <a:off x="6636450" y="2426522"/>
            <a:ext cx="1244400" cy="77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4" name="Google Shape;134;p19"/>
          <p:cNvSpPr txBox="1"/>
          <p:nvPr>
            <p:ph hasCustomPrompt="1" idx="6" type="title"/>
          </p:nvPr>
        </p:nvSpPr>
        <p:spPr>
          <a:xfrm>
            <a:off x="1422605" y="3223975"/>
            <a:ext cx="10194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35" name="Google Shape;135;p19"/>
          <p:cNvSpPr txBox="1"/>
          <p:nvPr>
            <p:ph hasCustomPrompt="1" idx="7" type="title"/>
          </p:nvPr>
        </p:nvSpPr>
        <p:spPr>
          <a:xfrm>
            <a:off x="4038680" y="3223975"/>
            <a:ext cx="10194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36" name="Google Shape;136;p19"/>
          <p:cNvSpPr txBox="1"/>
          <p:nvPr>
            <p:ph hasCustomPrompt="1" idx="8" type="title"/>
          </p:nvPr>
        </p:nvSpPr>
        <p:spPr>
          <a:xfrm>
            <a:off x="6749255" y="3223975"/>
            <a:ext cx="10194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r>
              <a:t>xx%</a:t>
            </a:r>
          </a:p>
        </p:txBody>
      </p:sp>
      <p:sp>
        <p:nvSpPr>
          <p:cNvPr id="137" name="Google Shape;137;p19"/>
          <p:cNvSpPr txBox="1"/>
          <p:nvPr>
            <p:ph idx="9" type="ctrTitle"/>
          </p:nvPr>
        </p:nvSpPr>
        <p:spPr>
          <a:xfrm>
            <a:off x="723600" y="470625"/>
            <a:ext cx="20781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8" name="Google Shape;138;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1_1_2_1">
    <p:spTree>
      <p:nvGrpSpPr>
        <p:cNvPr id="139" name="Shape 139"/>
        <p:cNvGrpSpPr/>
        <p:nvPr/>
      </p:nvGrpSpPr>
      <p:grpSpPr>
        <a:xfrm>
          <a:off x="0" y="0"/>
          <a:ext cx="0" cy="0"/>
          <a:chOff x="0" y="0"/>
          <a:chExt cx="0" cy="0"/>
        </a:xfrm>
      </p:grpSpPr>
      <p:sp>
        <p:nvSpPr>
          <p:cNvPr id="140" name="Google Shape;140;p20"/>
          <p:cNvSpPr txBox="1"/>
          <p:nvPr>
            <p:ph type="title"/>
          </p:nvPr>
        </p:nvSpPr>
        <p:spPr>
          <a:xfrm>
            <a:off x="1676549" y="2123400"/>
            <a:ext cx="2847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p:txBody>
      </p:sp>
      <p:sp>
        <p:nvSpPr>
          <p:cNvPr id="141" name="Google Shape;141;p20"/>
          <p:cNvSpPr txBox="1"/>
          <p:nvPr>
            <p:ph idx="1" type="subTitle"/>
          </p:nvPr>
        </p:nvSpPr>
        <p:spPr>
          <a:xfrm flipH="1">
            <a:off x="5020872" y="1986750"/>
            <a:ext cx="2631000" cy="117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42" name="Google Shape;142;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3" name="Shape 13"/>
        <p:cNvGrpSpPr/>
        <p:nvPr/>
      </p:nvGrpSpPr>
      <p:grpSpPr>
        <a:xfrm>
          <a:off x="0" y="0"/>
          <a:ext cx="0" cy="0"/>
          <a:chOff x="0" y="0"/>
          <a:chExt cx="0" cy="0"/>
        </a:xfrm>
      </p:grpSpPr>
      <p:sp>
        <p:nvSpPr>
          <p:cNvPr id="14" name="Google Shape;14;p3"/>
          <p:cNvSpPr/>
          <p:nvPr/>
        </p:nvSpPr>
        <p:spPr>
          <a:xfrm>
            <a:off x="1578888" y="1536078"/>
            <a:ext cx="7618500" cy="48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 name="Google Shape;15;p3"/>
          <p:cNvSpPr txBox="1"/>
          <p:nvPr>
            <p:ph type="ctrTitle"/>
          </p:nvPr>
        </p:nvSpPr>
        <p:spPr>
          <a:xfrm>
            <a:off x="2869492" y="2202425"/>
            <a:ext cx="11700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16" name="Google Shape;16;p3"/>
          <p:cNvSpPr txBox="1"/>
          <p:nvPr>
            <p:ph idx="1" type="subTitle"/>
          </p:nvPr>
        </p:nvSpPr>
        <p:spPr>
          <a:xfrm>
            <a:off x="2133184" y="2617473"/>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7" name="Google Shape;17;p3"/>
          <p:cNvSpPr txBox="1"/>
          <p:nvPr>
            <p:ph hasCustomPrompt="1" idx="2" type="title"/>
          </p:nvPr>
        </p:nvSpPr>
        <p:spPr>
          <a:xfrm>
            <a:off x="2285884" y="1624335"/>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3" type="ctrTitle"/>
          </p:nvPr>
        </p:nvSpPr>
        <p:spPr>
          <a:xfrm>
            <a:off x="3965788" y="2199025"/>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19" name="Google Shape;19;p3"/>
          <p:cNvSpPr txBox="1"/>
          <p:nvPr>
            <p:ph idx="4" type="subTitle"/>
          </p:nvPr>
        </p:nvSpPr>
        <p:spPr>
          <a:xfrm>
            <a:off x="4240888" y="2612183"/>
            <a:ext cx="19767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0" name="Google Shape;20;p3"/>
          <p:cNvSpPr txBox="1"/>
          <p:nvPr>
            <p:ph hasCustomPrompt="1" idx="5" type="title"/>
          </p:nvPr>
        </p:nvSpPr>
        <p:spPr>
          <a:xfrm>
            <a:off x="4483545" y="1620937"/>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6" type="ctrTitle"/>
          </p:nvPr>
        </p:nvSpPr>
        <p:spPr>
          <a:xfrm>
            <a:off x="6974340" y="2199050"/>
            <a:ext cx="1444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None/>
              <a:defRPr sz="1200"/>
            </a:lvl1pPr>
            <a:lvl2pPr lvl="1" rtl="0" algn="r">
              <a:spcBef>
                <a:spcPts val="0"/>
              </a:spcBef>
              <a:spcAft>
                <a:spcPts val="0"/>
              </a:spcAft>
              <a:buSzPts val="1200"/>
              <a:buNone/>
              <a:defRPr sz="1200"/>
            </a:lvl2pPr>
            <a:lvl3pPr lvl="2" rtl="0" algn="r">
              <a:spcBef>
                <a:spcPts val="0"/>
              </a:spcBef>
              <a:spcAft>
                <a:spcPts val="0"/>
              </a:spcAft>
              <a:buSzPts val="1200"/>
              <a:buNone/>
              <a:defRPr sz="1200"/>
            </a:lvl3pPr>
            <a:lvl4pPr lvl="3" rtl="0" algn="r">
              <a:spcBef>
                <a:spcPts val="0"/>
              </a:spcBef>
              <a:spcAft>
                <a:spcPts val="0"/>
              </a:spcAft>
              <a:buSzPts val="1200"/>
              <a:buNone/>
              <a:defRPr sz="1200"/>
            </a:lvl4pPr>
            <a:lvl5pPr lvl="4" rtl="0" algn="r">
              <a:spcBef>
                <a:spcPts val="0"/>
              </a:spcBef>
              <a:spcAft>
                <a:spcPts val="0"/>
              </a:spcAft>
              <a:buSzPts val="1200"/>
              <a:buNone/>
              <a:defRPr sz="1200"/>
            </a:lvl5pPr>
            <a:lvl6pPr lvl="5" rtl="0" algn="r">
              <a:spcBef>
                <a:spcPts val="0"/>
              </a:spcBef>
              <a:spcAft>
                <a:spcPts val="0"/>
              </a:spcAft>
              <a:buSzPts val="1200"/>
              <a:buNone/>
              <a:defRPr sz="1200"/>
            </a:lvl6pPr>
            <a:lvl7pPr lvl="6" rtl="0" algn="r">
              <a:spcBef>
                <a:spcPts val="0"/>
              </a:spcBef>
              <a:spcAft>
                <a:spcPts val="0"/>
              </a:spcAft>
              <a:buSzPts val="1200"/>
              <a:buNone/>
              <a:defRPr sz="1200"/>
            </a:lvl7pPr>
            <a:lvl8pPr lvl="7" rtl="0" algn="r">
              <a:spcBef>
                <a:spcPts val="0"/>
              </a:spcBef>
              <a:spcAft>
                <a:spcPts val="0"/>
              </a:spcAft>
              <a:buSzPts val="1200"/>
              <a:buNone/>
              <a:defRPr sz="1200"/>
            </a:lvl8pPr>
            <a:lvl9pPr lvl="8" rtl="0" algn="r">
              <a:spcBef>
                <a:spcPts val="0"/>
              </a:spcBef>
              <a:spcAft>
                <a:spcPts val="0"/>
              </a:spcAft>
              <a:buSzPts val="1200"/>
              <a:buNone/>
              <a:defRPr sz="1200"/>
            </a:lvl9pPr>
          </a:lstStyle>
          <a:p/>
        </p:txBody>
      </p:sp>
      <p:sp>
        <p:nvSpPr>
          <p:cNvPr id="22" name="Google Shape;22;p3"/>
          <p:cNvSpPr txBox="1"/>
          <p:nvPr>
            <p:ph idx="7" type="subTitle"/>
          </p:nvPr>
        </p:nvSpPr>
        <p:spPr>
          <a:xfrm>
            <a:off x="6512506" y="2612198"/>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3" name="Google Shape;23;p3"/>
          <p:cNvSpPr txBox="1"/>
          <p:nvPr>
            <p:ph hasCustomPrompt="1" idx="8" type="title"/>
          </p:nvPr>
        </p:nvSpPr>
        <p:spPr>
          <a:xfrm>
            <a:off x="6665206" y="1620947"/>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24" name="Google Shape;24;p3"/>
          <p:cNvSpPr txBox="1"/>
          <p:nvPr>
            <p:ph idx="9" type="ctrTitle"/>
          </p:nvPr>
        </p:nvSpPr>
        <p:spPr>
          <a:xfrm>
            <a:off x="725626" y="3784901"/>
            <a:ext cx="1170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5" name="Google Shape;25;p3"/>
          <p:cNvSpPr txBox="1"/>
          <p:nvPr>
            <p:ph idx="13" type="subTitle"/>
          </p:nvPr>
        </p:nvSpPr>
        <p:spPr>
          <a:xfrm>
            <a:off x="725625" y="4199959"/>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6" name="Google Shape;26;p3"/>
          <p:cNvSpPr txBox="1"/>
          <p:nvPr>
            <p:ph hasCustomPrompt="1" idx="14" type="title"/>
          </p:nvPr>
        </p:nvSpPr>
        <p:spPr>
          <a:xfrm>
            <a:off x="725637" y="3219993"/>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7" name="Google Shape;27;p3"/>
          <p:cNvSpPr txBox="1"/>
          <p:nvPr>
            <p:ph idx="15" type="ctrTitle"/>
          </p:nvPr>
        </p:nvSpPr>
        <p:spPr>
          <a:xfrm>
            <a:off x="2870600" y="3781501"/>
            <a:ext cx="1128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8" name="Google Shape;28;p3"/>
          <p:cNvSpPr txBox="1"/>
          <p:nvPr>
            <p:ph idx="16" type="subTitle"/>
          </p:nvPr>
        </p:nvSpPr>
        <p:spPr>
          <a:xfrm>
            <a:off x="2870596" y="4194668"/>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9" name="Google Shape;29;p3"/>
          <p:cNvSpPr txBox="1"/>
          <p:nvPr>
            <p:ph hasCustomPrompt="1" idx="17" type="title"/>
          </p:nvPr>
        </p:nvSpPr>
        <p:spPr>
          <a:xfrm>
            <a:off x="2870612" y="3216594"/>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30" name="Google Shape;30;p3"/>
          <p:cNvSpPr txBox="1"/>
          <p:nvPr>
            <p:ph idx="18" type="ctrTitle"/>
          </p:nvPr>
        </p:nvSpPr>
        <p:spPr>
          <a:xfrm>
            <a:off x="5015575" y="3781526"/>
            <a:ext cx="9165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31" name="Google Shape;31;p3"/>
          <p:cNvSpPr txBox="1"/>
          <p:nvPr>
            <p:ph idx="19" type="subTitle"/>
          </p:nvPr>
        </p:nvSpPr>
        <p:spPr>
          <a:xfrm>
            <a:off x="5015575" y="419468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2" name="Google Shape;32;p3"/>
          <p:cNvSpPr txBox="1"/>
          <p:nvPr>
            <p:ph hasCustomPrompt="1" idx="20" type="title"/>
          </p:nvPr>
        </p:nvSpPr>
        <p:spPr>
          <a:xfrm>
            <a:off x="5015587" y="3216604"/>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3"/>
          <p:cNvSpPr/>
          <p:nvPr/>
        </p:nvSpPr>
        <p:spPr>
          <a:xfrm>
            <a:off x="737900" y="547725"/>
            <a:ext cx="749700" cy="4869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4" name="Google Shape;34;p3"/>
          <p:cNvSpPr txBox="1"/>
          <p:nvPr>
            <p:ph idx="21" type="ctrTitle"/>
          </p:nvPr>
        </p:nvSpPr>
        <p:spPr>
          <a:xfrm>
            <a:off x="723600" y="470622"/>
            <a:ext cx="17538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3"/>
          <p:cNvSpPr/>
          <p:nvPr/>
        </p:nvSpPr>
        <p:spPr>
          <a:xfrm>
            <a:off x="-99062" y="3110610"/>
            <a:ext cx="7618500" cy="48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 name="Google Shape;36;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43" name="Shape 143"/>
        <p:cNvGrpSpPr/>
        <p:nvPr/>
      </p:nvGrpSpPr>
      <p:grpSpPr>
        <a:xfrm>
          <a:off x="0" y="0"/>
          <a:ext cx="0" cy="0"/>
          <a:chOff x="0" y="0"/>
          <a:chExt cx="0" cy="0"/>
        </a:xfrm>
      </p:grpSpPr>
      <p:sp>
        <p:nvSpPr>
          <p:cNvPr id="144" name="Google Shape;144;p21"/>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145" name="Google Shape;145;p21"/>
          <p:cNvSpPr txBox="1"/>
          <p:nvPr>
            <p:ph type="ctrTitle"/>
          </p:nvPr>
        </p:nvSpPr>
        <p:spPr>
          <a:xfrm>
            <a:off x="723600" y="470625"/>
            <a:ext cx="20781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46" name="Google Shape;146;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0">
    <p:spTree>
      <p:nvGrpSpPr>
        <p:cNvPr id="147" name="Shape 147"/>
        <p:cNvGrpSpPr/>
        <p:nvPr/>
      </p:nvGrpSpPr>
      <p:grpSpPr>
        <a:xfrm>
          <a:off x="0" y="0"/>
          <a:ext cx="0" cy="0"/>
          <a:chOff x="0" y="0"/>
          <a:chExt cx="0" cy="0"/>
        </a:xfrm>
      </p:grpSpPr>
      <p:sp>
        <p:nvSpPr>
          <p:cNvPr id="148" name="Google Shape;148;p22"/>
          <p:cNvSpPr txBox="1"/>
          <p:nvPr>
            <p:ph idx="1" type="body"/>
          </p:nvPr>
        </p:nvSpPr>
        <p:spPr>
          <a:xfrm>
            <a:off x="642050" y="18300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149" name="Google Shape;149;p22"/>
          <p:cNvSpPr txBox="1"/>
          <p:nvPr>
            <p:ph idx="2" type="subTitle"/>
          </p:nvPr>
        </p:nvSpPr>
        <p:spPr>
          <a:xfrm>
            <a:off x="723600" y="991050"/>
            <a:ext cx="3655800" cy="3936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atin typeface="Open Sans"/>
                <a:ea typeface="Open Sans"/>
                <a:cs typeface="Open Sans"/>
                <a:sym typeface="Open Sans"/>
              </a:defRPr>
            </a:lvl2pPr>
            <a:lvl3pPr lvl="2" rtl="0">
              <a:spcBef>
                <a:spcPts val="1600"/>
              </a:spcBef>
              <a:spcAft>
                <a:spcPts val="0"/>
              </a:spcAft>
              <a:buNone/>
              <a:defRPr>
                <a:latin typeface="Open Sans"/>
                <a:ea typeface="Open Sans"/>
                <a:cs typeface="Open Sans"/>
                <a:sym typeface="Open Sans"/>
              </a:defRPr>
            </a:lvl3pPr>
            <a:lvl4pPr lvl="3" rtl="0">
              <a:spcBef>
                <a:spcPts val="1600"/>
              </a:spcBef>
              <a:spcAft>
                <a:spcPts val="0"/>
              </a:spcAft>
              <a:buNone/>
              <a:defRPr>
                <a:latin typeface="Open Sans"/>
                <a:ea typeface="Open Sans"/>
                <a:cs typeface="Open Sans"/>
                <a:sym typeface="Open Sans"/>
              </a:defRPr>
            </a:lvl4pPr>
            <a:lvl5pPr lvl="4" rtl="0">
              <a:spcBef>
                <a:spcPts val="1600"/>
              </a:spcBef>
              <a:spcAft>
                <a:spcPts val="0"/>
              </a:spcAft>
              <a:buNone/>
              <a:defRPr>
                <a:latin typeface="Open Sans"/>
                <a:ea typeface="Open Sans"/>
                <a:cs typeface="Open Sans"/>
                <a:sym typeface="Open Sans"/>
              </a:defRPr>
            </a:lvl5pPr>
            <a:lvl6pPr lvl="5" rtl="0">
              <a:spcBef>
                <a:spcPts val="1600"/>
              </a:spcBef>
              <a:spcAft>
                <a:spcPts val="0"/>
              </a:spcAft>
              <a:buNone/>
              <a:defRPr>
                <a:latin typeface="Open Sans"/>
                <a:ea typeface="Open Sans"/>
                <a:cs typeface="Open Sans"/>
                <a:sym typeface="Open Sans"/>
              </a:defRPr>
            </a:lvl6pPr>
            <a:lvl7pPr lvl="6" rtl="0">
              <a:spcBef>
                <a:spcPts val="1600"/>
              </a:spcBef>
              <a:spcAft>
                <a:spcPts val="0"/>
              </a:spcAft>
              <a:buNone/>
              <a:defRPr>
                <a:latin typeface="Open Sans"/>
                <a:ea typeface="Open Sans"/>
                <a:cs typeface="Open Sans"/>
                <a:sym typeface="Open Sans"/>
              </a:defRPr>
            </a:lvl7pPr>
            <a:lvl8pPr lvl="7" rtl="0">
              <a:spcBef>
                <a:spcPts val="1600"/>
              </a:spcBef>
              <a:spcAft>
                <a:spcPts val="0"/>
              </a:spcAft>
              <a:buNone/>
              <a:defRPr>
                <a:latin typeface="Open Sans"/>
                <a:ea typeface="Open Sans"/>
                <a:cs typeface="Open Sans"/>
                <a:sym typeface="Open Sans"/>
              </a:defRPr>
            </a:lvl8pPr>
            <a:lvl9pPr lvl="8" rtl="0">
              <a:spcBef>
                <a:spcPts val="1600"/>
              </a:spcBef>
              <a:spcAft>
                <a:spcPts val="1600"/>
              </a:spcAft>
              <a:buNone/>
              <a:defRPr>
                <a:latin typeface="Open Sans"/>
                <a:ea typeface="Open Sans"/>
                <a:cs typeface="Open Sans"/>
                <a:sym typeface="Open Sans"/>
              </a:defRPr>
            </a:lvl9pPr>
          </a:lstStyle>
          <a:p/>
        </p:txBody>
      </p:sp>
      <p:sp>
        <p:nvSpPr>
          <p:cNvPr id="150" name="Google Shape;150;p22"/>
          <p:cNvSpPr txBox="1"/>
          <p:nvPr>
            <p:ph type="ctrTitle"/>
          </p:nvPr>
        </p:nvSpPr>
        <p:spPr>
          <a:xfrm>
            <a:off x="723600" y="470625"/>
            <a:ext cx="20781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1" name="Google Shape;151;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6">
    <p:spTree>
      <p:nvGrpSpPr>
        <p:cNvPr id="152" name="Shape 152"/>
        <p:cNvGrpSpPr/>
        <p:nvPr/>
      </p:nvGrpSpPr>
      <p:grpSpPr>
        <a:xfrm>
          <a:off x="0" y="0"/>
          <a:ext cx="0" cy="0"/>
          <a:chOff x="0" y="0"/>
          <a:chExt cx="0" cy="0"/>
        </a:xfrm>
      </p:grpSpPr>
      <p:sp>
        <p:nvSpPr>
          <p:cNvPr id="153" name="Google Shape;153;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27">
    <p:bg>
      <p:bgPr>
        <a:solidFill>
          <a:srgbClr val="FFFFFF"/>
        </a:solidFill>
      </p:bgPr>
    </p:bg>
    <p:spTree>
      <p:nvGrpSpPr>
        <p:cNvPr id="154" name="Shape 154"/>
        <p:cNvGrpSpPr/>
        <p:nvPr/>
      </p:nvGrpSpPr>
      <p:grpSpPr>
        <a:xfrm>
          <a:off x="0" y="0"/>
          <a:ext cx="0" cy="0"/>
          <a:chOff x="0" y="0"/>
          <a:chExt cx="0" cy="0"/>
        </a:xfrm>
      </p:grpSpPr>
      <p:sp>
        <p:nvSpPr>
          <p:cNvPr id="155" name="Google Shape;155;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13">
    <p:spTree>
      <p:nvGrpSpPr>
        <p:cNvPr id="37" name="Shape 37"/>
        <p:cNvGrpSpPr/>
        <p:nvPr/>
      </p:nvGrpSpPr>
      <p:grpSpPr>
        <a:xfrm>
          <a:off x="0" y="0"/>
          <a:ext cx="0" cy="0"/>
          <a:chOff x="0" y="0"/>
          <a:chExt cx="0" cy="0"/>
        </a:xfrm>
      </p:grpSpPr>
      <p:sp>
        <p:nvSpPr>
          <p:cNvPr id="38" name="Google Shape;38;p4"/>
          <p:cNvSpPr txBox="1"/>
          <p:nvPr>
            <p:ph type="title"/>
          </p:nvPr>
        </p:nvSpPr>
        <p:spPr>
          <a:xfrm flipH="1">
            <a:off x="4804872" y="2123400"/>
            <a:ext cx="2847000" cy="8967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p:txBody>
      </p:sp>
      <p:sp>
        <p:nvSpPr>
          <p:cNvPr id="39" name="Google Shape;39;p4"/>
          <p:cNvSpPr txBox="1"/>
          <p:nvPr>
            <p:ph idx="1" type="subTitle"/>
          </p:nvPr>
        </p:nvSpPr>
        <p:spPr>
          <a:xfrm>
            <a:off x="2178957" y="2185251"/>
            <a:ext cx="19959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40" name="Google Shape;40;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CUSTOM_14">
    <p:spTree>
      <p:nvGrpSpPr>
        <p:cNvPr id="41" name="Shape 41"/>
        <p:cNvGrpSpPr/>
        <p:nvPr/>
      </p:nvGrpSpPr>
      <p:grpSpPr>
        <a:xfrm>
          <a:off x="0" y="0"/>
          <a:ext cx="0" cy="0"/>
          <a:chOff x="0" y="0"/>
          <a:chExt cx="0" cy="0"/>
        </a:xfrm>
      </p:grpSpPr>
      <p:sp>
        <p:nvSpPr>
          <p:cNvPr id="42" name="Google Shape;42;p5"/>
          <p:cNvSpPr txBox="1"/>
          <p:nvPr>
            <p:ph type="ctrTitle"/>
          </p:nvPr>
        </p:nvSpPr>
        <p:spPr>
          <a:xfrm>
            <a:off x="3870900" y="376498"/>
            <a:ext cx="38673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1600"/>
              <a:buNone/>
              <a:defRPr sz="1600"/>
            </a:lvl2pPr>
            <a:lvl3pPr lvl="2" rtl="0" algn="r">
              <a:spcBef>
                <a:spcPts val="0"/>
              </a:spcBef>
              <a:spcAft>
                <a:spcPts val="0"/>
              </a:spcAft>
              <a:buSzPts val="1600"/>
              <a:buNone/>
              <a:defRPr sz="1600"/>
            </a:lvl3pPr>
            <a:lvl4pPr lvl="3" rtl="0" algn="r">
              <a:spcBef>
                <a:spcPts val="0"/>
              </a:spcBef>
              <a:spcAft>
                <a:spcPts val="0"/>
              </a:spcAft>
              <a:buSzPts val="1600"/>
              <a:buNone/>
              <a:defRPr sz="1600"/>
            </a:lvl4pPr>
            <a:lvl5pPr lvl="4" rtl="0" algn="r">
              <a:spcBef>
                <a:spcPts val="0"/>
              </a:spcBef>
              <a:spcAft>
                <a:spcPts val="0"/>
              </a:spcAft>
              <a:buSzPts val="1600"/>
              <a:buNone/>
              <a:defRPr sz="1600"/>
            </a:lvl5pPr>
            <a:lvl6pPr lvl="5" rtl="0" algn="r">
              <a:spcBef>
                <a:spcPts val="0"/>
              </a:spcBef>
              <a:spcAft>
                <a:spcPts val="0"/>
              </a:spcAft>
              <a:buSzPts val="1600"/>
              <a:buNone/>
              <a:defRPr sz="1600"/>
            </a:lvl6pPr>
            <a:lvl7pPr lvl="6" rtl="0" algn="r">
              <a:spcBef>
                <a:spcPts val="0"/>
              </a:spcBef>
              <a:spcAft>
                <a:spcPts val="0"/>
              </a:spcAft>
              <a:buSzPts val="1600"/>
              <a:buNone/>
              <a:defRPr sz="1600"/>
            </a:lvl7pPr>
            <a:lvl8pPr lvl="7" rtl="0" algn="r">
              <a:spcBef>
                <a:spcPts val="0"/>
              </a:spcBef>
              <a:spcAft>
                <a:spcPts val="0"/>
              </a:spcAft>
              <a:buSzPts val="1600"/>
              <a:buNone/>
              <a:defRPr sz="1600"/>
            </a:lvl8pPr>
            <a:lvl9pPr lvl="8" rtl="0" algn="r">
              <a:spcBef>
                <a:spcPts val="0"/>
              </a:spcBef>
              <a:spcAft>
                <a:spcPts val="0"/>
              </a:spcAft>
              <a:buSzPts val="1600"/>
              <a:buNone/>
              <a:defRPr sz="1600"/>
            </a:lvl9pPr>
          </a:lstStyle>
          <a:p/>
        </p:txBody>
      </p:sp>
      <p:sp>
        <p:nvSpPr>
          <p:cNvPr id="43" name="Google Shape;43;p5"/>
          <p:cNvSpPr txBox="1"/>
          <p:nvPr>
            <p:ph idx="1" type="subTitle"/>
          </p:nvPr>
        </p:nvSpPr>
        <p:spPr>
          <a:xfrm>
            <a:off x="4754950" y="2314225"/>
            <a:ext cx="29832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
        <p:nvSpPr>
          <p:cNvPr id="44" name="Google Shape;44;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esign 1">
  <p:cSld name="CUSTOM_7_2">
    <p:spTree>
      <p:nvGrpSpPr>
        <p:cNvPr id="45" name="Shape 45"/>
        <p:cNvGrpSpPr/>
        <p:nvPr/>
      </p:nvGrpSpPr>
      <p:grpSpPr>
        <a:xfrm>
          <a:off x="0" y="0"/>
          <a:ext cx="0" cy="0"/>
          <a:chOff x="0" y="0"/>
          <a:chExt cx="0" cy="0"/>
        </a:xfrm>
      </p:grpSpPr>
      <p:sp>
        <p:nvSpPr>
          <p:cNvPr id="46" name="Google Shape;46;p6"/>
          <p:cNvSpPr txBox="1"/>
          <p:nvPr>
            <p:ph type="ctrTitle"/>
          </p:nvPr>
        </p:nvSpPr>
        <p:spPr>
          <a:xfrm flipH="1">
            <a:off x="4101725" y="2243225"/>
            <a:ext cx="2755800" cy="1921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CCCCCC"/>
              </a:buClr>
              <a:buSzPts val="3600"/>
              <a:buNone/>
              <a:defRPr sz="3600">
                <a:solidFill>
                  <a:srgbClr val="CCCCCC"/>
                </a:solidFill>
              </a:defRPr>
            </a:lvl1pPr>
            <a:lvl2pPr lvl="1" rtl="0">
              <a:spcBef>
                <a:spcPts val="0"/>
              </a:spcBef>
              <a:spcAft>
                <a:spcPts val="0"/>
              </a:spcAft>
              <a:buClr>
                <a:srgbClr val="CCCCCC"/>
              </a:buClr>
              <a:buSzPts val="6500"/>
              <a:buNone/>
              <a:defRPr sz="6500">
                <a:solidFill>
                  <a:srgbClr val="CCCCCC"/>
                </a:solidFill>
              </a:defRPr>
            </a:lvl2pPr>
            <a:lvl3pPr lvl="2" rtl="0">
              <a:spcBef>
                <a:spcPts val="0"/>
              </a:spcBef>
              <a:spcAft>
                <a:spcPts val="0"/>
              </a:spcAft>
              <a:buClr>
                <a:srgbClr val="CCCCCC"/>
              </a:buClr>
              <a:buSzPts val="6500"/>
              <a:buNone/>
              <a:defRPr sz="6500">
                <a:solidFill>
                  <a:srgbClr val="CCCCCC"/>
                </a:solidFill>
              </a:defRPr>
            </a:lvl3pPr>
            <a:lvl4pPr lvl="3" rtl="0">
              <a:spcBef>
                <a:spcPts val="0"/>
              </a:spcBef>
              <a:spcAft>
                <a:spcPts val="0"/>
              </a:spcAft>
              <a:buClr>
                <a:srgbClr val="CCCCCC"/>
              </a:buClr>
              <a:buSzPts val="6500"/>
              <a:buNone/>
              <a:defRPr sz="6500">
                <a:solidFill>
                  <a:srgbClr val="CCCCCC"/>
                </a:solidFill>
              </a:defRPr>
            </a:lvl4pPr>
            <a:lvl5pPr lvl="4" rtl="0">
              <a:spcBef>
                <a:spcPts val="0"/>
              </a:spcBef>
              <a:spcAft>
                <a:spcPts val="0"/>
              </a:spcAft>
              <a:buClr>
                <a:srgbClr val="CCCCCC"/>
              </a:buClr>
              <a:buSzPts val="6500"/>
              <a:buNone/>
              <a:defRPr sz="6500">
                <a:solidFill>
                  <a:srgbClr val="CCCCCC"/>
                </a:solidFill>
              </a:defRPr>
            </a:lvl5pPr>
            <a:lvl6pPr lvl="5" rtl="0">
              <a:spcBef>
                <a:spcPts val="0"/>
              </a:spcBef>
              <a:spcAft>
                <a:spcPts val="0"/>
              </a:spcAft>
              <a:buClr>
                <a:srgbClr val="CCCCCC"/>
              </a:buClr>
              <a:buSzPts val="6500"/>
              <a:buNone/>
              <a:defRPr sz="6500">
                <a:solidFill>
                  <a:srgbClr val="CCCCCC"/>
                </a:solidFill>
              </a:defRPr>
            </a:lvl6pPr>
            <a:lvl7pPr lvl="6" rtl="0">
              <a:spcBef>
                <a:spcPts val="0"/>
              </a:spcBef>
              <a:spcAft>
                <a:spcPts val="0"/>
              </a:spcAft>
              <a:buClr>
                <a:srgbClr val="CCCCCC"/>
              </a:buClr>
              <a:buSzPts val="6500"/>
              <a:buNone/>
              <a:defRPr sz="6500">
                <a:solidFill>
                  <a:srgbClr val="CCCCCC"/>
                </a:solidFill>
              </a:defRPr>
            </a:lvl7pPr>
            <a:lvl8pPr lvl="7" rtl="0">
              <a:spcBef>
                <a:spcPts val="0"/>
              </a:spcBef>
              <a:spcAft>
                <a:spcPts val="0"/>
              </a:spcAft>
              <a:buClr>
                <a:srgbClr val="CCCCCC"/>
              </a:buClr>
              <a:buSzPts val="6500"/>
              <a:buNone/>
              <a:defRPr sz="6500">
                <a:solidFill>
                  <a:srgbClr val="CCCCCC"/>
                </a:solidFill>
              </a:defRPr>
            </a:lvl8pPr>
            <a:lvl9pPr lvl="8" rtl="0">
              <a:spcBef>
                <a:spcPts val="0"/>
              </a:spcBef>
              <a:spcAft>
                <a:spcPts val="0"/>
              </a:spcAft>
              <a:buClr>
                <a:srgbClr val="CCCCCC"/>
              </a:buClr>
              <a:buSzPts val="6500"/>
              <a:buNone/>
              <a:defRPr sz="6500">
                <a:solidFill>
                  <a:srgbClr val="CCCCCC"/>
                </a:solidFill>
              </a:defRPr>
            </a:lvl9pPr>
          </a:lstStyle>
          <a:p/>
        </p:txBody>
      </p:sp>
      <p:sp>
        <p:nvSpPr>
          <p:cNvPr id="47" name="Google Shape;47;p6"/>
          <p:cNvSpPr txBox="1"/>
          <p:nvPr>
            <p:ph hasCustomPrompt="1" idx="2" type="title"/>
          </p:nvPr>
        </p:nvSpPr>
        <p:spPr>
          <a:xfrm flipH="1">
            <a:off x="-746050" y="2419325"/>
            <a:ext cx="4488300" cy="162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CCCCCC"/>
              </a:buClr>
              <a:buSzPts val="16000"/>
              <a:buNone/>
              <a:defRPr sz="16000">
                <a:solidFill>
                  <a:srgbClr val="CCCCCC"/>
                </a:solidFill>
              </a:defRPr>
            </a:lvl1pPr>
            <a:lvl2pPr lvl="1"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48" name="Google Shape;48;p6"/>
          <p:cNvSpPr/>
          <p:nvPr/>
        </p:nvSpPr>
        <p:spPr>
          <a:xfrm>
            <a:off x="2522400" y="753125"/>
            <a:ext cx="4099200" cy="358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CCCCC"/>
              </a:solidFill>
            </a:endParaRPr>
          </a:p>
        </p:txBody>
      </p:sp>
      <p:sp>
        <p:nvSpPr>
          <p:cNvPr id="49" name="Google Shape;49;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 subtitle">
  <p:cSld name="CUSTOM_15">
    <p:spTree>
      <p:nvGrpSpPr>
        <p:cNvPr id="50" name="Shape 50"/>
        <p:cNvGrpSpPr/>
        <p:nvPr/>
      </p:nvGrpSpPr>
      <p:grpSpPr>
        <a:xfrm>
          <a:off x="0" y="0"/>
          <a:ext cx="0" cy="0"/>
          <a:chOff x="0" y="0"/>
          <a:chExt cx="0" cy="0"/>
        </a:xfrm>
      </p:grpSpPr>
      <p:sp>
        <p:nvSpPr>
          <p:cNvPr id="51" name="Google Shape;51;p7"/>
          <p:cNvSpPr txBox="1"/>
          <p:nvPr>
            <p:ph idx="1" type="subTitle"/>
          </p:nvPr>
        </p:nvSpPr>
        <p:spPr>
          <a:xfrm>
            <a:off x="3531568" y="3311625"/>
            <a:ext cx="4981800" cy="36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CCCCCC"/>
              </a:buClr>
              <a:buSzPts val="1000"/>
              <a:buNone/>
              <a:defRPr sz="1000">
                <a:solidFill>
                  <a:srgbClr val="CCCCCC"/>
                </a:solidFill>
              </a:defRPr>
            </a:lvl1pPr>
            <a:lvl2pPr lvl="1" rtl="0" algn="r">
              <a:lnSpc>
                <a:spcPct val="100000"/>
              </a:lnSpc>
              <a:spcBef>
                <a:spcPts val="0"/>
              </a:spcBef>
              <a:spcAft>
                <a:spcPts val="0"/>
              </a:spcAft>
              <a:buClr>
                <a:srgbClr val="CCCCCC"/>
              </a:buClr>
              <a:buSzPts val="1000"/>
              <a:buNone/>
              <a:defRPr sz="1000">
                <a:solidFill>
                  <a:srgbClr val="CCCCCC"/>
                </a:solidFill>
              </a:defRPr>
            </a:lvl2pPr>
            <a:lvl3pPr lvl="2" rtl="0" algn="r">
              <a:lnSpc>
                <a:spcPct val="100000"/>
              </a:lnSpc>
              <a:spcBef>
                <a:spcPts val="0"/>
              </a:spcBef>
              <a:spcAft>
                <a:spcPts val="0"/>
              </a:spcAft>
              <a:buClr>
                <a:srgbClr val="CCCCCC"/>
              </a:buClr>
              <a:buSzPts val="1000"/>
              <a:buNone/>
              <a:defRPr sz="1000">
                <a:solidFill>
                  <a:srgbClr val="CCCCCC"/>
                </a:solidFill>
              </a:defRPr>
            </a:lvl3pPr>
            <a:lvl4pPr lvl="3" rtl="0" algn="r">
              <a:lnSpc>
                <a:spcPct val="100000"/>
              </a:lnSpc>
              <a:spcBef>
                <a:spcPts val="0"/>
              </a:spcBef>
              <a:spcAft>
                <a:spcPts val="0"/>
              </a:spcAft>
              <a:buClr>
                <a:srgbClr val="CCCCCC"/>
              </a:buClr>
              <a:buSzPts val="1000"/>
              <a:buNone/>
              <a:defRPr sz="1000">
                <a:solidFill>
                  <a:srgbClr val="CCCCCC"/>
                </a:solidFill>
              </a:defRPr>
            </a:lvl4pPr>
            <a:lvl5pPr lvl="4" rtl="0" algn="r">
              <a:lnSpc>
                <a:spcPct val="100000"/>
              </a:lnSpc>
              <a:spcBef>
                <a:spcPts val="0"/>
              </a:spcBef>
              <a:spcAft>
                <a:spcPts val="0"/>
              </a:spcAft>
              <a:buClr>
                <a:srgbClr val="CCCCCC"/>
              </a:buClr>
              <a:buSzPts val="1000"/>
              <a:buNone/>
              <a:defRPr sz="1000">
                <a:solidFill>
                  <a:srgbClr val="CCCCCC"/>
                </a:solidFill>
              </a:defRPr>
            </a:lvl5pPr>
            <a:lvl6pPr lvl="5" rtl="0" algn="r">
              <a:lnSpc>
                <a:spcPct val="100000"/>
              </a:lnSpc>
              <a:spcBef>
                <a:spcPts val="0"/>
              </a:spcBef>
              <a:spcAft>
                <a:spcPts val="0"/>
              </a:spcAft>
              <a:buClr>
                <a:srgbClr val="CCCCCC"/>
              </a:buClr>
              <a:buSzPts val="1000"/>
              <a:buNone/>
              <a:defRPr sz="1000">
                <a:solidFill>
                  <a:srgbClr val="CCCCCC"/>
                </a:solidFill>
              </a:defRPr>
            </a:lvl6pPr>
            <a:lvl7pPr lvl="6" rtl="0" algn="r">
              <a:lnSpc>
                <a:spcPct val="100000"/>
              </a:lnSpc>
              <a:spcBef>
                <a:spcPts val="0"/>
              </a:spcBef>
              <a:spcAft>
                <a:spcPts val="0"/>
              </a:spcAft>
              <a:buClr>
                <a:srgbClr val="CCCCCC"/>
              </a:buClr>
              <a:buSzPts val="1000"/>
              <a:buNone/>
              <a:defRPr sz="1000">
                <a:solidFill>
                  <a:srgbClr val="CCCCCC"/>
                </a:solidFill>
              </a:defRPr>
            </a:lvl7pPr>
            <a:lvl8pPr lvl="7" rtl="0" algn="r">
              <a:lnSpc>
                <a:spcPct val="100000"/>
              </a:lnSpc>
              <a:spcBef>
                <a:spcPts val="0"/>
              </a:spcBef>
              <a:spcAft>
                <a:spcPts val="0"/>
              </a:spcAft>
              <a:buClr>
                <a:srgbClr val="CCCCCC"/>
              </a:buClr>
              <a:buSzPts val="1000"/>
              <a:buNone/>
              <a:defRPr sz="1000">
                <a:solidFill>
                  <a:srgbClr val="CCCCCC"/>
                </a:solidFill>
              </a:defRPr>
            </a:lvl8pPr>
            <a:lvl9pPr lvl="8" rtl="0" algn="r">
              <a:lnSpc>
                <a:spcPct val="100000"/>
              </a:lnSpc>
              <a:spcBef>
                <a:spcPts val="0"/>
              </a:spcBef>
              <a:spcAft>
                <a:spcPts val="0"/>
              </a:spcAft>
              <a:buClr>
                <a:srgbClr val="CCCCCC"/>
              </a:buClr>
              <a:buSzPts val="1000"/>
              <a:buNone/>
              <a:defRPr sz="1000">
                <a:solidFill>
                  <a:srgbClr val="CCCCCC"/>
                </a:solidFill>
              </a:defRPr>
            </a:lvl9pPr>
          </a:lstStyle>
          <a:p/>
        </p:txBody>
      </p:sp>
      <p:sp>
        <p:nvSpPr>
          <p:cNvPr id="52" name="Google Shape;52;p7"/>
          <p:cNvSpPr txBox="1"/>
          <p:nvPr>
            <p:ph type="ctrTitle"/>
          </p:nvPr>
        </p:nvSpPr>
        <p:spPr>
          <a:xfrm>
            <a:off x="723600" y="470625"/>
            <a:ext cx="14976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3" name="Google Shape;53;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16">
    <p:spTree>
      <p:nvGrpSpPr>
        <p:cNvPr id="54" name="Shape 54"/>
        <p:cNvGrpSpPr/>
        <p:nvPr/>
      </p:nvGrpSpPr>
      <p:grpSpPr>
        <a:xfrm>
          <a:off x="0" y="0"/>
          <a:ext cx="0" cy="0"/>
          <a:chOff x="0" y="0"/>
          <a:chExt cx="0" cy="0"/>
        </a:xfrm>
      </p:grpSpPr>
      <p:sp>
        <p:nvSpPr>
          <p:cNvPr id="55" name="Google Shape;55;p8"/>
          <p:cNvSpPr txBox="1"/>
          <p:nvPr>
            <p:ph idx="1" type="subTitle"/>
          </p:nvPr>
        </p:nvSpPr>
        <p:spPr>
          <a:xfrm>
            <a:off x="934666" y="2394325"/>
            <a:ext cx="2877300" cy="295200"/>
          </a:xfrm>
          <a:prstGeom prst="rect">
            <a:avLst/>
          </a:prstGeom>
        </p:spPr>
        <p:txBody>
          <a:bodyPr anchorCtr="0" anchor="b" bIns="91425" lIns="91425" spcFirstLastPara="1" rIns="91425" wrap="square" tIns="91425">
            <a:noAutofit/>
          </a:bodyPr>
          <a:lstStyle>
            <a:lvl1pPr lvl="0" rtl="0">
              <a:spcBef>
                <a:spcPts val="0"/>
              </a:spcBef>
              <a:spcAft>
                <a:spcPts val="0"/>
              </a:spcAft>
              <a:buNone/>
              <a:defRPr sz="2800">
                <a:solidFill>
                  <a:srgbClr val="B7B7B7"/>
                </a:solidFill>
                <a:latin typeface="DM Serif Display"/>
                <a:ea typeface="DM Serif Display"/>
                <a:cs typeface="DM Serif Display"/>
                <a:sym typeface="DM Serif Display"/>
              </a:defRPr>
            </a:lvl1pPr>
            <a:lvl2pPr lvl="1" rtl="0">
              <a:spcBef>
                <a:spcPts val="1600"/>
              </a:spcBef>
              <a:spcAft>
                <a:spcPts val="0"/>
              </a:spcAft>
              <a:buNone/>
              <a:defRPr>
                <a:solidFill>
                  <a:srgbClr val="B7B7B7"/>
                </a:solidFill>
                <a:latin typeface="DM Serif Display"/>
                <a:ea typeface="DM Serif Display"/>
                <a:cs typeface="DM Serif Display"/>
                <a:sym typeface="DM Serif Display"/>
              </a:defRPr>
            </a:lvl2pPr>
            <a:lvl3pPr lvl="2" rtl="0">
              <a:spcBef>
                <a:spcPts val="1600"/>
              </a:spcBef>
              <a:spcAft>
                <a:spcPts val="0"/>
              </a:spcAft>
              <a:buNone/>
              <a:defRPr>
                <a:solidFill>
                  <a:srgbClr val="B7B7B7"/>
                </a:solidFill>
                <a:latin typeface="DM Serif Display"/>
                <a:ea typeface="DM Serif Display"/>
                <a:cs typeface="DM Serif Display"/>
                <a:sym typeface="DM Serif Display"/>
              </a:defRPr>
            </a:lvl3pPr>
            <a:lvl4pPr lvl="3" rtl="0">
              <a:spcBef>
                <a:spcPts val="1600"/>
              </a:spcBef>
              <a:spcAft>
                <a:spcPts val="0"/>
              </a:spcAft>
              <a:buNone/>
              <a:defRPr>
                <a:solidFill>
                  <a:srgbClr val="B7B7B7"/>
                </a:solidFill>
                <a:latin typeface="DM Serif Display"/>
                <a:ea typeface="DM Serif Display"/>
                <a:cs typeface="DM Serif Display"/>
                <a:sym typeface="DM Serif Display"/>
              </a:defRPr>
            </a:lvl4pPr>
            <a:lvl5pPr lvl="4" rtl="0">
              <a:spcBef>
                <a:spcPts val="1600"/>
              </a:spcBef>
              <a:spcAft>
                <a:spcPts val="0"/>
              </a:spcAft>
              <a:buNone/>
              <a:defRPr>
                <a:solidFill>
                  <a:srgbClr val="B7B7B7"/>
                </a:solidFill>
                <a:latin typeface="DM Serif Display"/>
                <a:ea typeface="DM Serif Display"/>
                <a:cs typeface="DM Serif Display"/>
                <a:sym typeface="DM Serif Display"/>
              </a:defRPr>
            </a:lvl5pPr>
            <a:lvl6pPr lvl="5" rtl="0">
              <a:spcBef>
                <a:spcPts val="1600"/>
              </a:spcBef>
              <a:spcAft>
                <a:spcPts val="0"/>
              </a:spcAft>
              <a:buNone/>
              <a:defRPr>
                <a:solidFill>
                  <a:srgbClr val="B7B7B7"/>
                </a:solidFill>
                <a:latin typeface="DM Serif Display"/>
                <a:ea typeface="DM Serif Display"/>
                <a:cs typeface="DM Serif Display"/>
                <a:sym typeface="DM Serif Display"/>
              </a:defRPr>
            </a:lvl6pPr>
            <a:lvl7pPr lvl="6" rtl="0">
              <a:spcBef>
                <a:spcPts val="1600"/>
              </a:spcBef>
              <a:spcAft>
                <a:spcPts val="0"/>
              </a:spcAft>
              <a:buNone/>
              <a:defRPr>
                <a:solidFill>
                  <a:srgbClr val="B7B7B7"/>
                </a:solidFill>
                <a:latin typeface="DM Serif Display"/>
                <a:ea typeface="DM Serif Display"/>
                <a:cs typeface="DM Serif Display"/>
                <a:sym typeface="DM Serif Display"/>
              </a:defRPr>
            </a:lvl7pPr>
            <a:lvl8pPr lvl="7" rtl="0">
              <a:spcBef>
                <a:spcPts val="1600"/>
              </a:spcBef>
              <a:spcAft>
                <a:spcPts val="0"/>
              </a:spcAft>
              <a:buNone/>
              <a:defRPr>
                <a:solidFill>
                  <a:srgbClr val="B7B7B7"/>
                </a:solidFill>
                <a:latin typeface="DM Serif Display"/>
                <a:ea typeface="DM Serif Display"/>
                <a:cs typeface="DM Serif Display"/>
                <a:sym typeface="DM Serif Display"/>
              </a:defRPr>
            </a:lvl8pPr>
            <a:lvl9pPr lvl="8" rtl="0">
              <a:spcBef>
                <a:spcPts val="1600"/>
              </a:spcBef>
              <a:spcAft>
                <a:spcPts val="1600"/>
              </a:spcAft>
              <a:buNone/>
              <a:defRPr>
                <a:solidFill>
                  <a:srgbClr val="B7B7B7"/>
                </a:solidFill>
                <a:latin typeface="DM Serif Display"/>
                <a:ea typeface="DM Serif Display"/>
                <a:cs typeface="DM Serif Display"/>
                <a:sym typeface="DM Serif Display"/>
              </a:defRPr>
            </a:lvl9pPr>
          </a:lstStyle>
          <a:p/>
        </p:txBody>
      </p:sp>
      <p:sp>
        <p:nvSpPr>
          <p:cNvPr id="56" name="Google Shape;56;p8"/>
          <p:cNvSpPr txBox="1"/>
          <p:nvPr>
            <p:ph idx="2" type="subTitle"/>
          </p:nvPr>
        </p:nvSpPr>
        <p:spPr>
          <a:xfrm>
            <a:off x="934666" y="2571750"/>
            <a:ext cx="28773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solidFill>
                  <a:srgbClr val="B7B7B7"/>
                </a:solidFill>
              </a:defRPr>
            </a:lvl1pPr>
            <a:lvl2pPr lvl="1" rtl="0">
              <a:spcBef>
                <a:spcPts val="1600"/>
              </a:spcBef>
              <a:spcAft>
                <a:spcPts val="0"/>
              </a:spcAft>
              <a:buNone/>
              <a:defRPr>
                <a:solidFill>
                  <a:srgbClr val="B7B7B7"/>
                </a:solidFill>
              </a:defRPr>
            </a:lvl2pPr>
            <a:lvl3pPr lvl="2" rtl="0">
              <a:spcBef>
                <a:spcPts val="1600"/>
              </a:spcBef>
              <a:spcAft>
                <a:spcPts val="0"/>
              </a:spcAft>
              <a:buNone/>
              <a:defRPr>
                <a:solidFill>
                  <a:srgbClr val="B7B7B7"/>
                </a:solidFill>
              </a:defRPr>
            </a:lvl3pPr>
            <a:lvl4pPr lvl="3" rtl="0">
              <a:spcBef>
                <a:spcPts val="1600"/>
              </a:spcBef>
              <a:spcAft>
                <a:spcPts val="0"/>
              </a:spcAft>
              <a:buNone/>
              <a:defRPr>
                <a:solidFill>
                  <a:srgbClr val="B7B7B7"/>
                </a:solidFill>
              </a:defRPr>
            </a:lvl4pPr>
            <a:lvl5pPr lvl="4" rtl="0">
              <a:spcBef>
                <a:spcPts val="1600"/>
              </a:spcBef>
              <a:spcAft>
                <a:spcPts val="0"/>
              </a:spcAft>
              <a:buNone/>
              <a:defRPr>
                <a:solidFill>
                  <a:srgbClr val="B7B7B7"/>
                </a:solidFill>
              </a:defRPr>
            </a:lvl5pPr>
            <a:lvl6pPr lvl="5" rtl="0">
              <a:spcBef>
                <a:spcPts val="1600"/>
              </a:spcBef>
              <a:spcAft>
                <a:spcPts val="0"/>
              </a:spcAft>
              <a:buNone/>
              <a:defRPr>
                <a:solidFill>
                  <a:srgbClr val="B7B7B7"/>
                </a:solidFill>
              </a:defRPr>
            </a:lvl6pPr>
            <a:lvl7pPr lvl="6" rtl="0">
              <a:spcBef>
                <a:spcPts val="1600"/>
              </a:spcBef>
              <a:spcAft>
                <a:spcPts val="0"/>
              </a:spcAft>
              <a:buNone/>
              <a:defRPr>
                <a:solidFill>
                  <a:srgbClr val="B7B7B7"/>
                </a:solidFill>
              </a:defRPr>
            </a:lvl7pPr>
            <a:lvl8pPr lvl="7" rtl="0">
              <a:spcBef>
                <a:spcPts val="1600"/>
              </a:spcBef>
              <a:spcAft>
                <a:spcPts val="0"/>
              </a:spcAft>
              <a:buNone/>
              <a:defRPr>
                <a:solidFill>
                  <a:srgbClr val="B7B7B7"/>
                </a:solidFill>
              </a:defRPr>
            </a:lvl8pPr>
            <a:lvl9pPr lvl="8" rtl="0">
              <a:spcBef>
                <a:spcPts val="1600"/>
              </a:spcBef>
              <a:spcAft>
                <a:spcPts val="1600"/>
              </a:spcAft>
              <a:buNone/>
              <a:defRPr>
                <a:solidFill>
                  <a:srgbClr val="B7B7B7"/>
                </a:solidFill>
              </a:defRPr>
            </a:lvl9pPr>
          </a:lstStyle>
          <a:p/>
        </p:txBody>
      </p:sp>
      <p:sp>
        <p:nvSpPr>
          <p:cNvPr id="57" name="Google Shape;57;p8"/>
          <p:cNvSpPr txBox="1"/>
          <p:nvPr>
            <p:ph idx="3" type="subTitle"/>
          </p:nvPr>
        </p:nvSpPr>
        <p:spPr>
          <a:xfrm>
            <a:off x="5371290" y="2394325"/>
            <a:ext cx="2877300" cy="295200"/>
          </a:xfrm>
          <a:prstGeom prst="rect">
            <a:avLst/>
          </a:prstGeom>
        </p:spPr>
        <p:txBody>
          <a:bodyPr anchorCtr="0" anchor="b" bIns="91425" lIns="91425" spcFirstLastPara="1" rIns="91425" wrap="square" tIns="91425">
            <a:noAutofit/>
          </a:bodyPr>
          <a:lstStyle>
            <a:lvl1pPr lvl="0" rtl="0">
              <a:spcBef>
                <a:spcPts val="0"/>
              </a:spcBef>
              <a:spcAft>
                <a:spcPts val="0"/>
              </a:spcAft>
              <a:buNone/>
              <a:defRPr sz="2800">
                <a:latin typeface="DM Serif Display"/>
                <a:ea typeface="DM Serif Display"/>
                <a:cs typeface="DM Serif Display"/>
                <a:sym typeface="DM Serif Display"/>
              </a:defRPr>
            </a:lvl1pPr>
            <a:lvl2pPr lvl="1" rtl="0">
              <a:spcBef>
                <a:spcPts val="1600"/>
              </a:spcBef>
              <a:spcAft>
                <a:spcPts val="0"/>
              </a:spcAft>
              <a:buNone/>
              <a:defRPr>
                <a:latin typeface="DM Serif Display"/>
                <a:ea typeface="DM Serif Display"/>
                <a:cs typeface="DM Serif Display"/>
                <a:sym typeface="DM Serif Display"/>
              </a:defRPr>
            </a:lvl2pPr>
            <a:lvl3pPr lvl="2" rtl="0">
              <a:spcBef>
                <a:spcPts val="1600"/>
              </a:spcBef>
              <a:spcAft>
                <a:spcPts val="0"/>
              </a:spcAft>
              <a:buNone/>
              <a:defRPr>
                <a:latin typeface="DM Serif Display"/>
                <a:ea typeface="DM Serif Display"/>
                <a:cs typeface="DM Serif Display"/>
                <a:sym typeface="DM Serif Display"/>
              </a:defRPr>
            </a:lvl3pPr>
            <a:lvl4pPr lvl="3" rtl="0">
              <a:spcBef>
                <a:spcPts val="1600"/>
              </a:spcBef>
              <a:spcAft>
                <a:spcPts val="0"/>
              </a:spcAft>
              <a:buNone/>
              <a:defRPr>
                <a:latin typeface="DM Serif Display"/>
                <a:ea typeface="DM Serif Display"/>
                <a:cs typeface="DM Serif Display"/>
                <a:sym typeface="DM Serif Display"/>
              </a:defRPr>
            </a:lvl4pPr>
            <a:lvl5pPr lvl="4" rtl="0">
              <a:spcBef>
                <a:spcPts val="1600"/>
              </a:spcBef>
              <a:spcAft>
                <a:spcPts val="0"/>
              </a:spcAft>
              <a:buNone/>
              <a:defRPr>
                <a:latin typeface="DM Serif Display"/>
                <a:ea typeface="DM Serif Display"/>
                <a:cs typeface="DM Serif Display"/>
                <a:sym typeface="DM Serif Display"/>
              </a:defRPr>
            </a:lvl5pPr>
            <a:lvl6pPr lvl="5" rtl="0">
              <a:spcBef>
                <a:spcPts val="1600"/>
              </a:spcBef>
              <a:spcAft>
                <a:spcPts val="0"/>
              </a:spcAft>
              <a:buNone/>
              <a:defRPr>
                <a:latin typeface="DM Serif Display"/>
                <a:ea typeface="DM Serif Display"/>
                <a:cs typeface="DM Serif Display"/>
                <a:sym typeface="DM Serif Display"/>
              </a:defRPr>
            </a:lvl6pPr>
            <a:lvl7pPr lvl="6" rtl="0">
              <a:spcBef>
                <a:spcPts val="1600"/>
              </a:spcBef>
              <a:spcAft>
                <a:spcPts val="0"/>
              </a:spcAft>
              <a:buNone/>
              <a:defRPr>
                <a:latin typeface="DM Serif Display"/>
                <a:ea typeface="DM Serif Display"/>
                <a:cs typeface="DM Serif Display"/>
                <a:sym typeface="DM Serif Display"/>
              </a:defRPr>
            </a:lvl7pPr>
            <a:lvl8pPr lvl="7" rtl="0">
              <a:spcBef>
                <a:spcPts val="1600"/>
              </a:spcBef>
              <a:spcAft>
                <a:spcPts val="0"/>
              </a:spcAft>
              <a:buNone/>
              <a:defRPr>
                <a:latin typeface="DM Serif Display"/>
                <a:ea typeface="DM Serif Display"/>
                <a:cs typeface="DM Serif Display"/>
                <a:sym typeface="DM Serif Display"/>
              </a:defRPr>
            </a:lvl8pPr>
            <a:lvl9pPr lvl="8" rtl="0">
              <a:spcBef>
                <a:spcPts val="1600"/>
              </a:spcBef>
              <a:spcAft>
                <a:spcPts val="1600"/>
              </a:spcAft>
              <a:buNone/>
              <a:defRPr>
                <a:latin typeface="DM Serif Display"/>
                <a:ea typeface="DM Serif Display"/>
                <a:cs typeface="DM Serif Display"/>
                <a:sym typeface="DM Serif Display"/>
              </a:defRPr>
            </a:lvl9pPr>
          </a:lstStyle>
          <a:p/>
        </p:txBody>
      </p:sp>
      <p:sp>
        <p:nvSpPr>
          <p:cNvPr id="58" name="Google Shape;58;p8"/>
          <p:cNvSpPr txBox="1"/>
          <p:nvPr>
            <p:ph idx="4" type="subTitle"/>
          </p:nvPr>
        </p:nvSpPr>
        <p:spPr>
          <a:xfrm>
            <a:off x="5371290" y="2571750"/>
            <a:ext cx="28773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9" name="Google Shape;59;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 1">
  <p:cSld name="CUSTOM_17">
    <p:spTree>
      <p:nvGrpSpPr>
        <p:cNvPr id="60" name="Shape 60"/>
        <p:cNvGrpSpPr/>
        <p:nvPr/>
      </p:nvGrpSpPr>
      <p:grpSpPr>
        <a:xfrm>
          <a:off x="0" y="0"/>
          <a:ext cx="0" cy="0"/>
          <a:chOff x="0" y="0"/>
          <a:chExt cx="0" cy="0"/>
        </a:xfrm>
      </p:grpSpPr>
      <p:sp>
        <p:nvSpPr>
          <p:cNvPr id="61" name="Google Shape;61;p9"/>
          <p:cNvSpPr txBox="1"/>
          <p:nvPr>
            <p:ph type="ctrTitle"/>
          </p:nvPr>
        </p:nvSpPr>
        <p:spPr>
          <a:xfrm>
            <a:off x="4255475" y="42563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2" name="Google Shape;62;p9"/>
          <p:cNvSpPr txBox="1"/>
          <p:nvPr>
            <p:ph idx="1" type="subTitle"/>
          </p:nvPr>
        </p:nvSpPr>
        <p:spPr>
          <a:xfrm>
            <a:off x="4255475" y="961206"/>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3" name="Google Shape;63;p9"/>
          <p:cNvSpPr txBox="1"/>
          <p:nvPr>
            <p:ph idx="2" type="ctrTitle"/>
          </p:nvPr>
        </p:nvSpPr>
        <p:spPr>
          <a:xfrm>
            <a:off x="6084275" y="1847944"/>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4" name="Google Shape;64;p9"/>
          <p:cNvSpPr txBox="1"/>
          <p:nvPr>
            <p:ph idx="3" type="subTitle"/>
          </p:nvPr>
        </p:nvSpPr>
        <p:spPr>
          <a:xfrm>
            <a:off x="6084275" y="2383516"/>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5" name="Google Shape;65;p9"/>
          <p:cNvSpPr txBox="1"/>
          <p:nvPr>
            <p:ph idx="4" type="ctrTitle"/>
          </p:nvPr>
        </p:nvSpPr>
        <p:spPr>
          <a:xfrm>
            <a:off x="723600" y="470625"/>
            <a:ext cx="25932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6" name="Google Shape;66;p9"/>
          <p:cNvSpPr txBox="1"/>
          <p:nvPr>
            <p:ph idx="5" type="ctrTitle"/>
          </p:nvPr>
        </p:nvSpPr>
        <p:spPr>
          <a:xfrm>
            <a:off x="1178425" y="1848588"/>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67" name="Google Shape;67;p9"/>
          <p:cNvSpPr txBox="1"/>
          <p:nvPr>
            <p:ph idx="6" type="subTitle"/>
          </p:nvPr>
        </p:nvSpPr>
        <p:spPr>
          <a:xfrm>
            <a:off x="1217925" y="2384159"/>
            <a:ext cx="18813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68" name="Google Shape;68;p9"/>
          <p:cNvSpPr txBox="1"/>
          <p:nvPr>
            <p:ph idx="7" type="ctrTitle"/>
          </p:nvPr>
        </p:nvSpPr>
        <p:spPr>
          <a:xfrm>
            <a:off x="3007225" y="3270898"/>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69" name="Google Shape;69;p9"/>
          <p:cNvSpPr txBox="1"/>
          <p:nvPr>
            <p:ph idx="8" type="subTitle"/>
          </p:nvPr>
        </p:nvSpPr>
        <p:spPr>
          <a:xfrm>
            <a:off x="3046725" y="3806469"/>
            <a:ext cx="18813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0" name="Google Shape;70;p9"/>
          <p:cNvSpPr/>
          <p:nvPr/>
        </p:nvSpPr>
        <p:spPr>
          <a:xfrm>
            <a:off x="3369388" y="-83450"/>
            <a:ext cx="667500" cy="3019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9"/>
          <p:cNvSpPr/>
          <p:nvPr/>
        </p:nvSpPr>
        <p:spPr>
          <a:xfrm>
            <a:off x="5190088" y="2106525"/>
            <a:ext cx="667500" cy="3113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s 2">
  <p:cSld name="TITLE_ONLY_3">
    <p:spTree>
      <p:nvGrpSpPr>
        <p:cNvPr id="73" name="Shape 73"/>
        <p:cNvGrpSpPr/>
        <p:nvPr/>
      </p:nvGrpSpPr>
      <p:grpSpPr>
        <a:xfrm>
          <a:off x="0" y="0"/>
          <a:ext cx="0" cy="0"/>
          <a:chOff x="0" y="0"/>
          <a:chExt cx="0" cy="0"/>
        </a:xfrm>
      </p:grpSpPr>
      <p:sp>
        <p:nvSpPr>
          <p:cNvPr id="74" name="Google Shape;74;p10"/>
          <p:cNvSpPr txBox="1"/>
          <p:nvPr>
            <p:ph type="ctrTitle"/>
          </p:nvPr>
        </p:nvSpPr>
        <p:spPr>
          <a:xfrm>
            <a:off x="-539012" y="2132593"/>
            <a:ext cx="4567800" cy="946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75" name="Google Shape;75;p10"/>
          <p:cNvSpPr txBox="1"/>
          <p:nvPr>
            <p:ph idx="1" type="subTitle"/>
          </p:nvPr>
        </p:nvSpPr>
        <p:spPr>
          <a:xfrm>
            <a:off x="1231588" y="3202043"/>
            <a:ext cx="2797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6" name="Google Shape;76;p10"/>
          <p:cNvSpPr txBox="1"/>
          <p:nvPr>
            <p:ph idx="2" type="subTitle"/>
          </p:nvPr>
        </p:nvSpPr>
        <p:spPr>
          <a:xfrm>
            <a:off x="5115470" y="3202043"/>
            <a:ext cx="2797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7" name="Google Shape;77;p10"/>
          <p:cNvSpPr txBox="1"/>
          <p:nvPr>
            <p:ph idx="3" type="ctrTitle"/>
          </p:nvPr>
        </p:nvSpPr>
        <p:spPr>
          <a:xfrm>
            <a:off x="5115470" y="2132593"/>
            <a:ext cx="4587300" cy="946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1pPr>
            <a:lvl2pPr indent="-304800" lvl="1" marL="9144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2pPr>
            <a:lvl3pPr indent="-304800" lvl="2" marL="13716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3pPr>
            <a:lvl4pPr indent="-304800" lvl="3" marL="1828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4pPr>
            <a:lvl5pPr indent="-304800" lvl="4" marL="22860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5pPr>
            <a:lvl6pPr indent="-304800" lvl="5" marL="27432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6pPr>
            <a:lvl7pPr indent="-304800" lvl="6" marL="32004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7pPr>
            <a:lvl8pPr indent="-304800" lvl="7" marL="36576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8pPr>
            <a:lvl9pPr indent="-304800" lvl="8" marL="4114800" rtl="0">
              <a:lnSpc>
                <a:spcPct val="115000"/>
              </a:lnSpc>
              <a:spcBef>
                <a:spcPts val="1600"/>
              </a:spcBef>
              <a:spcAft>
                <a:spcPts val="160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Open Sans Light"/>
                <a:ea typeface="Open Sans Light"/>
                <a:cs typeface="Open Sans Light"/>
                <a:sym typeface="Open Sans Light"/>
              </a:defRPr>
            </a:lvl1pPr>
            <a:lvl2pPr lvl="1" algn="r">
              <a:buNone/>
              <a:defRPr sz="1300">
                <a:solidFill>
                  <a:schemeClr val="dk1"/>
                </a:solidFill>
                <a:latin typeface="Open Sans Light"/>
                <a:ea typeface="Open Sans Light"/>
                <a:cs typeface="Open Sans Light"/>
                <a:sym typeface="Open Sans Light"/>
              </a:defRPr>
            </a:lvl2pPr>
            <a:lvl3pPr lvl="2" algn="r">
              <a:buNone/>
              <a:defRPr sz="1300">
                <a:solidFill>
                  <a:schemeClr val="dk1"/>
                </a:solidFill>
                <a:latin typeface="Open Sans Light"/>
                <a:ea typeface="Open Sans Light"/>
                <a:cs typeface="Open Sans Light"/>
                <a:sym typeface="Open Sans Light"/>
              </a:defRPr>
            </a:lvl3pPr>
            <a:lvl4pPr lvl="3" algn="r">
              <a:buNone/>
              <a:defRPr sz="1300">
                <a:solidFill>
                  <a:schemeClr val="dk1"/>
                </a:solidFill>
                <a:latin typeface="Open Sans Light"/>
                <a:ea typeface="Open Sans Light"/>
                <a:cs typeface="Open Sans Light"/>
                <a:sym typeface="Open Sans Light"/>
              </a:defRPr>
            </a:lvl4pPr>
            <a:lvl5pPr lvl="4" algn="r">
              <a:buNone/>
              <a:defRPr sz="1300">
                <a:solidFill>
                  <a:schemeClr val="dk1"/>
                </a:solidFill>
                <a:latin typeface="Open Sans Light"/>
                <a:ea typeface="Open Sans Light"/>
                <a:cs typeface="Open Sans Light"/>
                <a:sym typeface="Open Sans Light"/>
              </a:defRPr>
            </a:lvl5pPr>
            <a:lvl6pPr lvl="5" algn="r">
              <a:buNone/>
              <a:defRPr sz="1300">
                <a:solidFill>
                  <a:schemeClr val="dk1"/>
                </a:solidFill>
                <a:latin typeface="Open Sans Light"/>
                <a:ea typeface="Open Sans Light"/>
                <a:cs typeface="Open Sans Light"/>
                <a:sym typeface="Open Sans Light"/>
              </a:defRPr>
            </a:lvl6pPr>
            <a:lvl7pPr lvl="6" algn="r">
              <a:buNone/>
              <a:defRPr sz="1300">
                <a:solidFill>
                  <a:schemeClr val="dk1"/>
                </a:solidFill>
                <a:latin typeface="Open Sans Light"/>
                <a:ea typeface="Open Sans Light"/>
                <a:cs typeface="Open Sans Light"/>
                <a:sym typeface="Open Sans Light"/>
              </a:defRPr>
            </a:lvl7pPr>
            <a:lvl8pPr lvl="7" algn="r">
              <a:buNone/>
              <a:defRPr sz="1300">
                <a:solidFill>
                  <a:schemeClr val="dk1"/>
                </a:solidFill>
                <a:latin typeface="Open Sans Light"/>
                <a:ea typeface="Open Sans Light"/>
                <a:cs typeface="Open Sans Light"/>
                <a:sym typeface="Open Sans Light"/>
              </a:defRPr>
            </a:lvl8pPr>
            <a:lvl9pPr lvl="8" algn="r">
              <a:buNone/>
              <a:defRPr sz="1300">
                <a:solidFill>
                  <a:schemeClr val="dk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9" name="Shape 159"/>
        <p:cNvGrpSpPr/>
        <p:nvPr/>
      </p:nvGrpSpPr>
      <p:grpSpPr>
        <a:xfrm>
          <a:off x="0" y="0"/>
          <a:ext cx="0" cy="0"/>
          <a:chOff x="0" y="0"/>
          <a:chExt cx="0" cy="0"/>
        </a:xfrm>
      </p:grpSpPr>
      <p:sp>
        <p:nvSpPr>
          <p:cNvPr id="160" name="Google Shape;160;p25"/>
          <p:cNvSpPr/>
          <p:nvPr/>
        </p:nvSpPr>
        <p:spPr>
          <a:xfrm rot="10800000">
            <a:off x="7782000" y="367900"/>
            <a:ext cx="952500" cy="826275"/>
          </a:xfrm>
          <a:custGeom>
            <a:rect b="b" l="l" r="r" t="t"/>
            <a:pathLst>
              <a:path extrusionOk="0" h="33051" w="38100">
                <a:moveTo>
                  <a:pt x="0" y="0"/>
                </a:moveTo>
                <a:lnTo>
                  <a:pt x="0" y="33051"/>
                </a:lnTo>
                <a:lnTo>
                  <a:pt x="38100" y="33051"/>
                </a:lnTo>
              </a:path>
            </a:pathLst>
          </a:custGeom>
          <a:noFill/>
          <a:ln cap="flat" cmpd="sng" w="9525">
            <a:solidFill>
              <a:srgbClr val="FFFFFF"/>
            </a:solidFill>
            <a:prstDash val="solid"/>
            <a:round/>
            <a:headEnd len="med" w="med" type="none"/>
            <a:tailEnd len="med" w="med" type="none"/>
          </a:ln>
        </p:spPr>
      </p:sp>
      <p:sp>
        <p:nvSpPr>
          <p:cNvPr id="161" name="Google Shape;161;p25"/>
          <p:cNvSpPr/>
          <p:nvPr/>
        </p:nvSpPr>
        <p:spPr>
          <a:xfrm>
            <a:off x="381075" y="3949313"/>
            <a:ext cx="952500" cy="826275"/>
          </a:xfrm>
          <a:custGeom>
            <a:rect b="b" l="l" r="r" t="t"/>
            <a:pathLst>
              <a:path extrusionOk="0" h="33051" w="38100">
                <a:moveTo>
                  <a:pt x="0" y="0"/>
                </a:moveTo>
                <a:lnTo>
                  <a:pt x="0" y="33051"/>
                </a:lnTo>
                <a:lnTo>
                  <a:pt x="38100" y="33051"/>
                </a:lnTo>
              </a:path>
            </a:pathLst>
          </a:custGeom>
          <a:noFill/>
          <a:ln cap="flat" cmpd="sng" w="9525">
            <a:solidFill>
              <a:schemeClr val="lt1"/>
            </a:solidFill>
            <a:prstDash val="solid"/>
            <a:round/>
            <a:headEnd len="med" w="med" type="none"/>
            <a:tailEnd len="med" w="med" type="none"/>
          </a:ln>
        </p:spPr>
      </p:sp>
      <p:sp>
        <p:nvSpPr>
          <p:cNvPr id="162" name="Google Shape;162;p25"/>
          <p:cNvSpPr txBox="1"/>
          <p:nvPr>
            <p:ph type="ctrTitle"/>
          </p:nvPr>
        </p:nvSpPr>
        <p:spPr>
          <a:xfrm>
            <a:off x="555750" y="174888"/>
            <a:ext cx="7454400" cy="121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sz="2400">
                <a:solidFill>
                  <a:schemeClr val="lt1"/>
                </a:solidFill>
              </a:rPr>
              <a:t>Consumer Finance Management System</a:t>
            </a:r>
            <a:endParaRPr sz="2400">
              <a:solidFill>
                <a:schemeClr val="lt1"/>
              </a:solidFill>
            </a:endParaRPr>
          </a:p>
        </p:txBody>
      </p:sp>
      <p:sp>
        <p:nvSpPr>
          <p:cNvPr id="163" name="Google Shape;163;p25"/>
          <p:cNvSpPr txBox="1"/>
          <p:nvPr/>
        </p:nvSpPr>
        <p:spPr>
          <a:xfrm>
            <a:off x="3072850" y="1874350"/>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a:solidFill>
                <a:schemeClr val="lt1"/>
              </a:solidFill>
              <a:latin typeface="DM Serif Display"/>
              <a:ea typeface="DM Serif Display"/>
              <a:cs typeface="DM Serif Display"/>
              <a:sym typeface="DM Serif Display"/>
            </a:endParaRPr>
          </a:p>
        </p:txBody>
      </p:sp>
      <p:sp>
        <p:nvSpPr>
          <p:cNvPr id="164" name="Google Shape;164;p25"/>
          <p:cNvSpPr txBox="1"/>
          <p:nvPr/>
        </p:nvSpPr>
        <p:spPr>
          <a:xfrm>
            <a:off x="1885488" y="1656050"/>
            <a:ext cx="47949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s" sz="1200">
                <a:solidFill>
                  <a:schemeClr val="lt1"/>
                </a:solidFill>
                <a:latin typeface="DM Serif Display"/>
                <a:ea typeface="DM Serif Display"/>
                <a:cs typeface="DM Serif Display"/>
                <a:sym typeface="DM Serif Display"/>
              </a:rPr>
              <a:t>Presented by</a:t>
            </a:r>
            <a:endParaRPr i="1" sz="1200">
              <a:solidFill>
                <a:schemeClr val="lt1"/>
              </a:solidFill>
              <a:latin typeface="DM Serif Display"/>
              <a:ea typeface="DM Serif Display"/>
              <a:cs typeface="DM Serif Display"/>
              <a:sym typeface="DM Serif Display"/>
            </a:endParaRPr>
          </a:p>
        </p:txBody>
      </p:sp>
      <p:graphicFrame>
        <p:nvGraphicFramePr>
          <p:cNvPr id="165" name="Google Shape;165;p25"/>
          <p:cNvGraphicFramePr/>
          <p:nvPr/>
        </p:nvGraphicFramePr>
        <p:xfrm>
          <a:off x="3605125" y="2117200"/>
          <a:ext cx="3000000" cy="3000000"/>
        </p:xfrm>
        <a:graphic>
          <a:graphicData uri="http://schemas.openxmlformats.org/drawingml/2006/table">
            <a:tbl>
              <a:tblPr>
                <a:noFill/>
                <a:tableStyleId>{B9BD0D8F-1817-41E2-9EB5-92F49D799A5E}</a:tableStyleId>
              </a:tblPr>
              <a:tblGrid>
                <a:gridCol w="1355625"/>
              </a:tblGrid>
              <a:tr h="381000">
                <a:tc>
                  <a:txBody>
                    <a:bodyPr/>
                    <a:lstStyle/>
                    <a:p>
                      <a:pPr indent="0" lvl="0" marL="0" rtl="0" algn="ctr">
                        <a:spcBef>
                          <a:spcPts val="0"/>
                        </a:spcBef>
                        <a:spcAft>
                          <a:spcPts val="0"/>
                        </a:spcAft>
                        <a:buNone/>
                      </a:pPr>
                      <a:r>
                        <a:rPr lang="es" sz="1200">
                          <a:solidFill>
                            <a:schemeClr val="lt1"/>
                          </a:solidFill>
                          <a:latin typeface="DM Serif Display"/>
                          <a:ea typeface="DM Serif Display"/>
                          <a:cs typeface="DM Serif Display"/>
                          <a:sym typeface="DM Serif Display"/>
                        </a:rPr>
                        <a:t>Abhishek Gupta</a:t>
                      </a:r>
                      <a:endParaRPr sz="1200">
                        <a:solidFill>
                          <a:schemeClr val="lt1"/>
                        </a:solidFill>
                        <a:latin typeface="DM Serif Display"/>
                        <a:ea typeface="DM Serif Display"/>
                        <a:cs typeface="DM Serif Display"/>
                        <a:sym typeface="DM Serif Display"/>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s" sz="1200">
                          <a:solidFill>
                            <a:schemeClr val="lt1"/>
                          </a:solidFill>
                          <a:latin typeface="DM Serif Display"/>
                          <a:ea typeface="DM Serif Display"/>
                          <a:cs typeface="DM Serif Display"/>
                          <a:sym typeface="DM Serif Display"/>
                        </a:rPr>
                        <a:t>Nanda Kishore</a:t>
                      </a:r>
                      <a:endParaRPr sz="1200">
                        <a:solidFill>
                          <a:schemeClr val="lt1"/>
                        </a:solidFill>
                        <a:latin typeface="DM Serif Display"/>
                        <a:ea typeface="DM Serif Display"/>
                        <a:cs typeface="DM Serif Display"/>
                        <a:sym typeface="DM Serif Display"/>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s" sz="1200">
                          <a:solidFill>
                            <a:schemeClr val="lt1"/>
                          </a:solidFill>
                          <a:latin typeface="DM Serif Display"/>
                          <a:ea typeface="DM Serif Display"/>
                          <a:cs typeface="DM Serif Display"/>
                          <a:sym typeface="DM Serif Display"/>
                        </a:rPr>
                        <a:t>Umang Kala</a:t>
                      </a:r>
                      <a:endParaRPr sz="1200">
                        <a:solidFill>
                          <a:schemeClr val="lt1"/>
                        </a:solidFill>
                        <a:latin typeface="DM Serif Display"/>
                        <a:ea typeface="DM Serif Display"/>
                        <a:cs typeface="DM Serif Display"/>
                        <a:sym typeface="DM Serif Display"/>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s" sz="1200">
                          <a:solidFill>
                            <a:schemeClr val="lt1"/>
                          </a:solidFill>
                          <a:latin typeface="DM Serif Display"/>
                          <a:ea typeface="DM Serif Display"/>
                          <a:cs typeface="DM Serif Display"/>
                          <a:sym typeface="DM Serif Display"/>
                        </a:rPr>
                        <a:t>Ishita Agrawal</a:t>
                      </a:r>
                      <a:endParaRPr sz="1200">
                        <a:solidFill>
                          <a:schemeClr val="lt1"/>
                        </a:solidFill>
                        <a:latin typeface="DM Serif Display"/>
                        <a:ea typeface="DM Serif Display"/>
                        <a:cs typeface="DM Serif Display"/>
                        <a:sym typeface="DM Serif Display"/>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2225">
                <a:tc>
                  <a:txBody>
                    <a:bodyPr/>
                    <a:lstStyle/>
                    <a:p>
                      <a:pPr indent="0" lvl="0" marL="0" rtl="0" algn="ctr">
                        <a:spcBef>
                          <a:spcPts val="0"/>
                        </a:spcBef>
                        <a:spcAft>
                          <a:spcPts val="0"/>
                        </a:spcAft>
                        <a:buNone/>
                      </a:pPr>
                      <a:r>
                        <a:rPr lang="es" sz="1200">
                          <a:solidFill>
                            <a:schemeClr val="lt1"/>
                          </a:solidFill>
                          <a:latin typeface="DM Serif Display"/>
                          <a:ea typeface="DM Serif Display"/>
                          <a:cs typeface="DM Serif Display"/>
                          <a:sym typeface="DM Serif Display"/>
                        </a:rPr>
                        <a:t>Divyani </a:t>
                      </a:r>
                      <a:endParaRPr sz="1200">
                        <a:solidFill>
                          <a:schemeClr val="lt1"/>
                        </a:solidFill>
                        <a:latin typeface="DM Serif Display"/>
                        <a:ea typeface="DM Serif Display"/>
                        <a:cs typeface="DM Serif Display"/>
                        <a:sym typeface="DM Serif Display"/>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s" sz="1200">
                          <a:solidFill>
                            <a:schemeClr val="lt1"/>
                          </a:solidFill>
                          <a:latin typeface="DM Serif Display"/>
                          <a:ea typeface="DM Serif Display"/>
                          <a:cs typeface="DM Serif Display"/>
                          <a:sym typeface="DM Serif Display"/>
                        </a:rPr>
                        <a:t>Chandini</a:t>
                      </a:r>
                      <a:endParaRPr sz="1200">
                        <a:solidFill>
                          <a:schemeClr val="lt1"/>
                        </a:solidFill>
                        <a:latin typeface="DM Serif Display"/>
                        <a:ea typeface="DM Serif Display"/>
                        <a:cs typeface="DM Serif Display"/>
                        <a:sym typeface="DM Serif Display"/>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66" name="Google Shape;166;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52" name="Shape 252"/>
        <p:cNvGrpSpPr/>
        <p:nvPr/>
      </p:nvGrpSpPr>
      <p:grpSpPr>
        <a:xfrm>
          <a:off x="0" y="0"/>
          <a:ext cx="0" cy="0"/>
          <a:chOff x="0" y="0"/>
          <a:chExt cx="0" cy="0"/>
        </a:xfrm>
      </p:grpSpPr>
      <p:sp>
        <p:nvSpPr>
          <p:cNvPr id="253" name="Google Shape;253;p34"/>
          <p:cNvSpPr/>
          <p:nvPr/>
        </p:nvSpPr>
        <p:spPr>
          <a:xfrm flipH="1">
            <a:off x="-200" y="0"/>
            <a:ext cx="3633300" cy="5275800"/>
          </a:xfrm>
          <a:prstGeom prst="rect">
            <a:avLst/>
          </a:prstGeom>
          <a:solidFill>
            <a:schemeClr val="dk2"/>
          </a:solidFill>
          <a:ln>
            <a:noFill/>
          </a:ln>
        </p:spPr>
        <p:txBody>
          <a:bodyPr anchorCtr="0" anchor="ctr" bIns="91425" lIns="91425" spcFirstLastPara="1" rIns="91425" wrap="square" tIns="91425">
            <a:noAutofit/>
          </a:bodyPr>
          <a:lstStyle/>
          <a:p>
            <a:pPr indent="0" lvl="0" marL="457200" rtl="0" algn="l">
              <a:lnSpc>
                <a:spcPct val="100000"/>
              </a:lnSpc>
              <a:spcBef>
                <a:spcPts val="0"/>
              </a:spcBef>
              <a:spcAft>
                <a:spcPts val="0"/>
              </a:spcAft>
              <a:buNone/>
            </a:pPr>
            <a:r>
              <a:t/>
            </a:r>
            <a:endParaRPr sz="1200">
              <a:solidFill>
                <a:schemeClr val="lt1"/>
              </a:solidFill>
              <a:latin typeface="Overpass"/>
              <a:ea typeface="Overpass"/>
              <a:cs typeface="Overpass"/>
              <a:sym typeface="Overpass"/>
            </a:endParaRPr>
          </a:p>
        </p:txBody>
      </p:sp>
      <p:sp>
        <p:nvSpPr>
          <p:cNvPr id="254" name="Google Shape;254;p34"/>
          <p:cNvSpPr txBox="1"/>
          <p:nvPr/>
        </p:nvSpPr>
        <p:spPr>
          <a:xfrm>
            <a:off x="668500" y="618625"/>
            <a:ext cx="3035400" cy="1046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2800">
                <a:solidFill>
                  <a:schemeClr val="lt1"/>
                </a:solidFill>
                <a:latin typeface="DM Serif Display"/>
                <a:ea typeface="DM Serif Display"/>
                <a:cs typeface="DM Serif Display"/>
                <a:sym typeface="DM Serif Display"/>
              </a:rPr>
              <a:t>Admin</a:t>
            </a:r>
            <a:endParaRPr b="1" sz="2800">
              <a:solidFill>
                <a:schemeClr val="lt1"/>
              </a:solidFill>
              <a:latin typeface="DM Serif Display"/>
              <a:ea typeface="DM Serif Display"/>
              <a:cs typeface="DM Serif Display"/>
              <a:sym typeface="DM Serif Display"/>
            </a:endParaRPr>
          </a:p>
          <a:p>
            <a:pPr indent="0" lvl="0" marL="0" rtl="0" algn="l">
              <a:lnSpc>
                <a:spcPct val="100000"/>
              </a:lnSpc>
              <a:spcBef>
                <a:spcPts val="0"/>
              </a:spcBef>
              <a:spcAft>
                <a:spcPts val="0"/>
              </a:spcAft>
              <a:buNone/>
            </a:pPr>
            <a:r>
              <a:rPr b="1" lang="es" sz="2800">
                <a:solidFill>
                  <a:schemeClr val="lt1"/>
                </a:solidFill>
                <a:latin typeface="DM Serif Display"/>
                <a:ea typeface="DM Serif Display"/>
                <a:cs typeface="DM Serif Display"/>
                <a:sym typeface="DM Serif Display"/>
              </a:rPr>
              <a:t>Login</a:t>
            </a:r>
            <a:endParaRPr b="1" sz="2800">
              <a:solidFill>
                <a:schemeClr val="lt1"/>
              </a:solidFill>
              <a:latin typeface="DM Serif Display"/>
              <a:ea typeface="DM Serif Display"/>
              <a:cs typeface="DM Serif Display"/>
              <a:sym typeface="DM Serif Display"/>
            </a:endParaRPr>
          </a:p>
        </p:txBody>
      </p:sp>
      <p:sp>
        <p:nvSpPr>
          <p:cNvPr id="255" name="Google Shape;255;p34"/>
          <p:cNvSpPr/>
          <p:nvPr/>
        </p:nvSpPr>
        <p:spPr>
          <a:xfrm flipH="1">
            <a:off x="600250" y="-897875"/>
            <a:ext cx="2300700" cy="256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257" name="Google Shape;257;p34"/>
          <p:cNvSpPr txBox="1"/>
          <p:nvPr/>
        </p:nvSpPr>
        <p:spPr>
          <a:xfrm>
            <a:off x="298750" y="1894200"/>
            <a:ext cx="3035400" cy="32493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Clr>
                <a:srgbClr val="FFFFFF"/>
              </a:buClr>
              <a:buSzPts val="1400"/>
              <a:buFont typeface="Overpass"/>
              <a:buChar char="●"/>
            </a:pPr>
            <a:r>
              <a:rPr lang="es">
                <a:solidFill>
                  <a:srgbClr val="FFFFFF"/>
                </a:solidFill>
                <a:latin typeface="Overpass"/>
                <a:ea typeface="Overpass"/>
                <a:cs typeface="Overpass"/>
                <a:sym typeface="Overpass"/>
              </a:rPr>
              <a:t>Once the admin logs in their account, they will be able to access all the details of every user who has registered.</a:t>
            </a:r>
            <a:endParaRPr>
              <a:solidFill>
                <a:srgbClr val="FFFFFF"/>
              </a:solidFill>
              <a:latin typeface="Overpass"/>
              <a:ea typeface="Overpass"/>
              <a:cs typeface="Overpass"/>
              <a:sym typeface="Overpass"/>
            </a:endParaRPr>
          </a:p>
          <a:p>
            <a:pPr indent="-317500" lvl="0" marL="457200" rtl="0" algn="l">
              <a:lnSpc>
                <a:spcPct val="115000"/>
              </a:lnSpc>
              <a:spcBef>
                <a:spcPts val="0"/>
              </a:spcBef>
              <a:spcAft>
                <a:spcPts val="0"/>
              </a:spcAft>
              <a:buClr>
                <a:srgbClr val="FFFFFF"/>
              </a:buClr>
              <a:buSzPts val="1400"/>
              <a:buFont typeface="Overpass"/>
              <a:buChar char="●"/>
            </a:pPr>
            <a:r>
              <a:rPr lang="es">
                <a:solidFill>
                  <a:srgbClr val="FFFFFF"/>
                </a:solidFill>
                <a:latin typeface="Overpass"/>
                <a:ea typeface="Overpass"/>
                <a:cs typeface="Overpass"/>
                <a:sym typeface="Overpass"/>
              </a:rPr>
              <a:t>The admin will be able to activate the user account once the document verification is completed.</a:t>
            </a:r>
            <a:endParaRPr>
              <a:solidFill>
                <a:srgbClr val="FFFFFF"/>
              </a:solidFill>
              <a:latin typeface="Overpass"/>
              <a:ea typeface="Overpass"/>
              <a:cs typeface="Overpass"/>
              <a:sym typeface="Overpass"/>
            </a:endParaRPr>
          </a:p>
          <a:p>
            <a:pPr indent="-317500" lvl="0" marL="457200" rtl="0" algn="l">
              <a:lnSpc>
                <a:spcPct val="115000"/>
              </a:lnSpc>
              <a:spcBef>
                <a:spcPts val="0"/>
              </a:spcBef>
              <a:spcAft>
                <a:spcPts val="0"/>
              </a:spcAft>
              <a:buClr>
                <a:srgbClr val="FFFFFF"/>
              </a:buClr>
              <a:buSzPts val="1400"/>
              <a:buFont typeface="Overpass"/>
              <a:buChar char="●"/>
            </a:pPr>
            <a:r>
              <a:rPr lang="es">
                <a:solidFill>
                  <a:srgbClr val="FFFFFF"/>
                </a:solidFill>
                <a:latin typeface="Overpass"/>
                <a:ea typeface="Overpass"/>
                <a:cs typeface="Overpass"/>
                <a:sym typeface="Overpass"/>
              </a:rPr>
              <a:t>The admin will be able to create an EMI card for the customer (Gold or Titanium)</a:t>
            </a:r>
            <a:endParaRPr>
              <a:solidFill>
                <a:srgbClr val="FFFFFF"/>
              </a:solidFill>
              <a:latin typeface="Overpass"/>
              <a:ea typeface="Overpass"/>
              <a:cs typeface="Overpass"/>
              <a:sym typeface="Overpass"/>
            </a:endParaRPr>
          </a:p>
          <a:p>
            <a:pPr indent="0" lvl="0" marL="0" rtl="0" algn="l">
              <a:spcBef>
                <a:spcPts val="1200"/>
              </a:spcBef>
              <a:spcAft>
                <a:spcPts val="0"/>
              </a:spcAft>
              <a:buNone/>
            </a:pPr>
            <a:r>
              <a:t/>
            </a:r>
            <a:endParaRPr sz="1200">
              <a:solidFill>
                <a:srgbClr val="FFFFFF"/>
              </a:solidFill>
            </a:endParaRPr>
          </a:p>
        </p:txBody>
      </p:sp>
      <p:pic>
        <p:nvPicPr>
          <p:cNvPr id="258" name="Google Shape;258;p34"/>
          <p:cNvPicPr preferRelativeResize="0"/>
          <p:nvPr/>
        </p:nvPicPr>
        <p:blipFill>
          <a:blip r:embed="rId3">
            <a:alphaModFix/>
          </a:blip>
          <a:stretch>
            <a:fillRect/>
          </a:stretch>
        </p:blipFill>
        <p:spPr>
          <a:xfrm>
            <a:off x="3887575" y="1307475"/>
            <a:ext cx="4941734" cy="2779726"/>
          </a:xfrm>
          <a:prstGeom prst="rect">
            <a:avLst/>
          </a:prstGeom>
          <a:noFill/>
          <a:ln cap="flat" cmpd="sng" w="9525">
            <a:solidFill>
              <a:schemeClr val="dk2"/>
            </a:solidFill>
            <a:prstDash val="solid"/>
            <a:round/>
            <a:headEnd len="sm" w="sm" type="none"/>
            <a:tailEnd len="sm" w="sm" type="none"/>
          </a:ln>
        </p:spPr>
      </p:pic>
      <p:pic>
        <p:nvPicPr>
          <p:cNvPr id="259" name="Google Shape;259;p34"/>
          <p:cNvPicPr preferRelativeResize="0"/>
          <p:nvPr/>
        </p:nvPicPr>
        <p:blipFill>
          <a:blip r:embed="rId4">
            <a:alphaModFix/>
          </a:blip>
          <a:stretch>
            <a:fillRect/>
          </a:stretch>
        </p:blipFill>
        <p:spPr>
          <a:xfrm>
            <a:off x="3887575" y="1307475"/>
            <a:ext cx="5093126" cy="286490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63" name="Shape 263"/>
        <p:cNvGrpSpPr/>
        <p:nvPr/>
      </p:nvGrpSpPr>
      <p:grpSpPr>
        <a:xfrm>
          <a:off x="0" y="0"/>
          <a:ext cx="0" cy="0"/>
          <a:chOff x="0" y="0"/>
          <a:chExt cx="0" cy="0"/>
        </a:xfrm>
      </p:grpSpPr>
      <p:sp>
        <p:nvSpPr>
          <p:cNvPr id="264" name="Google Shape;264;p35"/>
          <p:cNvSpPr/>
          <p:nvPr/>
        </p:nvSpPr>
        <p:spPr>
          <a:xfrm flipH="1">
            <a:off x="-200" y="0"/>
            <a:ext cx="3633300" cy="5275800"/>
          </a:xfrm>
          <a:prstGeom prst="rect">
            <a:avLst/>
          </a:prstGeom>
          <a:solidFill>
            <a:schemeClr val="dk2"/>
          </a:solidFill>
          <a:ln>
            <a:noFill/>
          </a:ln>
        </p:spPr>
        <p:txBody>
          <a:bodyPr anchorCtr="0" anchor="ctr" bIns="91425" lIns="91425" spcFirstLastPara="1" rIns="91425" wrap="square" tIns="91425">
            <a:noAutofit/>
          </a:bodyPr>
          <a:lstStyle/>
          <a:p>
            <a:pPr indent="0" lvl="0" marL="457200" rtl="0" algn="l">
              <a:lnSpc>
                <a:spcPct val="100000"/>
              </a:lnSpc>
              <a:spcBef>
                <a:spcPts val="0"/>
              </a:spcBef>
              <a:spcAft>
                <a:spcPts val="0"/>
              </a:spcAft>
              <a:buNone/>
            </a:pPr>
            <a:r>
              <a:t/>
            </a:r>
            <a:endParaRPr sz="1200">
              <a:solidFill>
                <a:schemeClr val="lt1"/>
              </a:solidFill>
              <a:latin typeface="Overpass"/>
              <a:ea typeface="Overpass"/>
              <a:cs typeface="Overpass"/>
              <a:sym typeface="Overpass"/>
            </a:endParaRPr>
          </a:p>
        </p:txBody>
      </p:sp>
      <p:sp>
        <p:nvSpPr>
          <p:cNvPr id="265" name="Google Shape;265;p35"/>
          <p:cNvSpPr txBox="1"/>
          <p:nvPr/>
        </p:nvSpPr>
        <p:spPr>
          <a:xfrm>
            <a:off x="668500" y="618625"/>
            <a:ext cx="3035400" cy="1046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2800">
                <a:solidFill>
                  <a:schemeClr val="lt1"/>
                </a:solidFill>
                <a:latin typeface="DM Serif Display"/>
                <a:ea typeface="DM Serif Display"/>
                <a:cs typeface="DM Serif Display"/>
                <a:sym typeface="DM Serif Display"/>
              </a:rPr>
              <a:t>Admin</a:t>
            </a:r>
            <a:endParaRPr b="1" sz="2800">
              <a:solidFill>
                <a:schemeClr val="lt1"/>
              </a:solidFill>
              <a:latin typeface="DM Serif Display"/>
              <a:ea typeface="DM Serif Display"/>
              <a:cs typeface="DM Serif Display"/>
              <a:sym typeface="DM Serif Display"/>
            </a:endParaRPr>
          </a:p>
          <a:p>
            <a:pPr indent="0" lvl="0" marL="0" rtl="0" algn="l">
              <a:lnSpc>
                <a:spcPct val="100000"/>
              </a:lnSpc>
              <a:spcBef>
                <a:spcPts val="0"/>
              </a:spcBef>
              <a:spcAft>
                <a:spcPts val="0"/>
              </a:spcAft>
              <a:buNone/>
            </a:pPr>
            <a:r>
              <a:rPr b="1" lang="es" sz="2800">
                <a:solidFill>
                  <a:schemeClr val="lt1"/>
                </a:solidFill>
                <a:latin typeface="DM Serif Display"/>
                <a:ea typeface="DM Serif Display"/>
                <a:cs typeface="DM Serif Display"/>
                <a:sym typeface="DM Serif Display"/>
              </a:rPr>
              <a:t>Page</a:t>
            </a:r>
            <a:endParaRPr b="1" sz="2800">
              <a:solidFill>
                <a:schemeClr val="lt1"/>
              </a:solidFill>
              <a:latin typeface="DM Serif Display"/>
              <a:ea typeface="DM Serif Display"/>
              <a:cs typeface="DM Serif Display"/>
              <a:sym typeface="DM Serif Display"/>
            </a:endParaRPr>
          </a:p>
        </p:txBody>
      </p:sp>
      <p:sp>
        <p:nvSpPr>
          <p:cNvPr id="266" name="Google Shape;266;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267" name="Google Shape;267;p35"/>
          <p:cNvSpPr txBox="1"/>
          <p:nvPr/>
        </p:nvSpPr>
        <p:spPr>
          <a:xfrm>
            <a:off x="367400" y="2351325"/>
            <a:ext cx="3035400" cy="19518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200"/>
              </a:spcBef>
              <a:spcAft>
                <a:spcPts val="0"/>
              </a:spcAft>
              <a:buClr>
                <a:srgbClr val="FFFFFF"/>
              </a:buClr>
              <a:buSzPts val="1200"/>
              <a:buFont typeface="Overpass"/>
              <a:buChar char="●"/>
            </a:pPr>
            <a:r>
              <a:rPr lang="es" sz="1200">
                <a:solidFill>
                  <a:srgbClr val="FFFFFF"/>
                </a:solidFill>
                <a:latin typeface="Overpass"/>
                <a:ea typeface="Overpass"/>
                <a:cs typeface="Overpass"/>
                <a:sym typeface="Overpass"/>
              </a:rPr>
              <a:t>The admin will be able to see all the user’s </a:t>
            </a:r>
            <a:r>
              <a:rPr lang="es" sz="1200">
                <a:solidFill>
                  <a:srgbClr val="FFFFFF"/>
                </a:solidFill>
                <a:latin typeface="Overpass"/>
                <a:ea typeface="Overpass"/>
                <a:cs typeface="Overpass"/>
                <a:sym typeface="Overpass"/>
              </a:rPr>
              <a:t>registered</a:t>
            </a:r>
            <a:r>
              <a:rPr lang="es" sz="1200">
                <a:solidFill>
                  <a:srgbClr val="FFFFFF"/>
                </a:solidFill>
                <a:latin typeface="Overpass"/>
                <a:ea typeface="Overpass"/>
                <a:cs typeface="Overpass"/>
                <a:sym typeface="Overpass"/>
              </a:rPr>
              <a:t> on the website.</a:t>
            </a:r>
            <a:endParaRPr sz="1200">
              <a:solidFill>
                <a:srgbClr val="FFFFFF"/>
              </a:solidFill>
              <a:latin typeface="Overpass"/>
              <a:ea typeface="Overpass"/>
              <a:cs typeface="Overpass"/>
              <a:sym typeface="Overpass"/>
            </a:endParaRPr>
          </a:p>
          <a:p>
            <a:pPr indent="-304800" lvl="0" marL="457200" rtl="0" algn="l">
              <a:lnSpc>
                <a:spcPct val="115000"/>
              </a:lnSpc>
              <a:spcBef>
                <a:spcPts val="0"/>
              </a:spcBef>
              <a:spcAft>
                <a:spcPts val="0"/>
              </a:spcAft>
              <a:buClr>
                <a:srgbClr val="FFFFFF"/>
              </a:buClr>
              <a:buSzPts val="1200"/>
              <a:buFont typeface="Overpass"/>
              <a:buChar char="●"/>
            </a:pPr>
            <a:r>
              <a:rPr lang="es" sz="1200">
                <a:solidFill>
                  <a:srgbClr val="FFFFFF"/>
                </a:solidFill>
                <a:latin typeface="Overpass"/>
                <a:ea typeface="Overpass"/>
                <a:cs typeface="Overpass"/>
                <a:sym typeface="Overpass"/>
              </a:rPr>
              <a:t>The admin could see the verified status of the all the customers.</a:t>
            </a:r>
            <a:endParaRPr sz="1200">
              <a:solidFill>
                <a:srgbClr val="FFFFFF"/>
              </a:solidFill>
              <a:latin typeface="Overpass"/>
              <a:ea typeface="Overpass"/>
              <a:cs typeface="Overpass"/>
              <a:sym typeface="Overpass"/>
            </a:endParaRPr>
          </a:p>
          <a:p>
            <a:pPr indent="0" lvl="0" marL="0" rtl="0" algn="l">
              <a:lnSpc>
                <a:spcPct val="115000"/>
              </a:lnSpc>
              <a:spcBef>
                <a:spcPts val="1200"/>
              </a:spcBef>
              <a:spcAft>
                <a:spcPts val="0"/>
              </a:spcAft>
              <a:buNone/>
            </a:pPr>
            <a:r>
              <a:t/>
            </a:r>
            <a:endParaRPr sz="1200">
              <a:solidFill>
                <a:srgbClr val="FFFFFF"/>
              </a:solidFill>
              <a:latin typeface="Overpass"/>
              <a:ea typeface="Overpass"/>
              <a:cs typeface="Overpass"/>
              <a:sym typeface="Overpass"/>
            </a:endParaRPr>
          </a:p>
          <a:p>
            <a:pPr indent="0" lvl="0" marL="0" rtl="0" algn="l">
              <a:spcBef>
                <a:spcPts val="1200"/>
              </a:spcBef>
              <a:spcAft>
                <a:spcPts val="0"/>
              </a:spcAft>
              <a:buNone/>
            </a:pPr>
            <a:r>
              <a:t/>
            </a:r>
            <a:endParaRPr sz="1200">
              <a:solidFill>
                <a:srgbClr val="FFFFFF"/>
              </a:solidFill>
            </a:endParaRPr>
          </a:p>
        </p:txBody>
      </p:sp>
      <p:sp>
        <p:nvSpPr>
          <p:cNvPr id="268" name="Google Shape;268;p35"/>
          <p:cNvSpPr/>
          <p:nvPr/>
        </p:nvSpPr>
        <p:spPr>
          <a:xfrm flipH="1">
            <a:off x="600250" y="-897875"/>
            <a:ext cx="2300700" cy="256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9" name="Google Shape;269;p35"/>
          <p:cNvPicPr preferRelativeResize="0"/>
          <p:nvPr/>
        </p:nvPicPr>
        <p:blipFill>
          <a:blip r:embed="rId3">
            <a:alphaModFix/>
          </a:blip>
          <a:stretch>
            <a:fillRect/>
          </a:stretch>
        </p:blipFill>
        <p:spPr>
          <a:xfrm>
            <a:off x="4006225" y="1050050"/>
            <a:ext cx="4941734" cy="27797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3" name="Shape 273"/>
        <p:cNvGrpSpPr/>
        <p:nvPr/>
      </p:nvGrpSpPr>
      <p:grpSpPr>
        <a:xfrm>
          <a:off x="0" y="0"/>
          <a:ext cx="0" cy="0"/>
          <a:chOff x="0" y="0"/>
          <a:chExt cx="0" cy="0"/>
        </a:xfrm>
      </p:grpSpPr>
      <p:sp>
        <p:nvSpPr>
          <p:cNvPr id="274" name="Google Shape;274;p36"/>
          <p:cNvSpPr/>
          <p:nvPr/>
        </p:nvSpPr>
        <p:spPr>
          <a:xfrm flipH="1">
            <a:off x="-200" y="0"/>
            <a:ext cx="3633300" cy="5275800"/>
          </a:xfrm>
          <a:prstGeom prst="rect">
            <a:avLst/>
          </a:prstGeom>
          <a:solidFill>
            <a:schemeClr val="dk2"/>
          </a:solidFill>
          <a:ln>
            <a:noFill/>
          </a:ln>
        </p:spPr>
        <p:txBody>
          <a:bodyPr anchorCtr="0" anchor="ctr" bIns="91425" lIns="91425" spcFirstLastPara="1" rIns="91425" wrap="square" tIns="91425">
            <a:noAutofit/>
          </a:bodyPr>
          <a:lstStyle/>
          <a:p>
            <a:pPr indent="0" lvl="0" marL="457200" rtl="0" algn="l">
              <a:lnSpc>
                <a:spcPct val="100000"/>
              </a:lnSpc>
              <a:spcBef>
                <a:spcPts val="0"/>
              </a:spcBef>
              <a:spcAft>
                <a:spcPts val="0"/>
              </a:spcAft>
              <a:buNone/>
            </a:pPr>
            <a:r>
              <a:t/>
            </a:r>
            <a:endParaRPr sz="1200">
              <a:solidFill>
                <a:schemeClr val="lt1"/>
              </a:solidFill>
              <a:latin typeface="Overpass"/>
              <a:ea typeface="Overpass"/>
              <a:cs typeface="Overpass"/>
              <a:sym typeface="Overpass"/>
            </a:endParaRPr>
          </a:p>
        </p:txBody>
      </p:sp>
      <p:sp>
        <p:nvSpPr>
          <p:cNvPr id="275" name="Google Shape;275;p36"/>
          <p:cNvSpPr txBox="1"/>
          <p:nvPr/>
        </p:nvSpPr>
        <p:spPr>
          <a:xfrm>
            <a:off x="668500" y="618625"/>
            <a:ext cx="3035400" cy="615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2800">
                <a:solidFill>
                  <a:schemeClr val="lt1"/>
                </a:solidFill>
                <a:latin typeface="DM Serif Display"/>
                <a:ea typeface="DM Serif Display"/>
                <a:cs typeface="DM Serif Display"/>
                <a:sym typeface="DM Serif Display"/>
              </a:rPr>
              <a:t>Activate User</a:t>
            </a:r>
            <a:endParaRPr b="1" sz="2800">
              <a:solidFill>
                <a:schemeClr val="lt1"/>
              </a:solidFill>
              <a:latin typeface="DM Serif Display"/>
              <a:ea typeface="DM Serif Display"/>
              <a:cs typeface="DM Serif Display"/>
              <a:sym typeface="DM Serif Display"/>
            </a:endParaRPr>
          </a:p>
        </p:txBody>
      </p:sp>
      <p:sp>
        <p:nvSpPr>
          <p:cNvPr id="276" name="Google Shape;276;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277" name="Google Shape;277;p36"/>
          <p:cNvSpPr txBox="1"/>
          <p:nvPr/>
        </p:nvSpPr>
        <p:spPr>
          <a:xfrm>
            <a:off x="367400" y="2351325"/>
            <a:ext cx="3035400" cy="21057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200"/>
              </a:spcBef>
              <a:spcAft>
                <a:spcPts val="0"/>
              </a:spcAft>
              <a:buClr>
                <a:srgbClr val="FFFFFF"/>
              </a:buClr>
              <a:buSzPts val="1200"/>
              <a:buFont typeface="Overpass"/>
              <a:buChar char="●"/>
            </a:pPr>
            <a:r>
              <a:rPr lang="es" sz="1200">
                <a:solidFill>
                  <a:srgbClr val="FFFFFF"/>
                </a:solidFill>
                <a:latin typeface="Overpass"/>
                <a:ea typeface="Overpass"/>
                <a:cs typeface="Overpass"/>
                <a:sym typeface="Overpass"/>
              </a:rPr>
              <a:t>The admin will be able to activate new cards for newly registered customers after manually validating the user bank details.</a:t>
            </a:r>
            <a:endParaRPr sz="1200">
              <a:solidFill>
                <a:srgbClr val="FFFFFF"/>
              </a:solidFill>
              <a:latin typeface="Overpass"/>
              <a:ea typeface="Overpass"/>
              <a:cs typeface="Overpass"/>
              <a:sym typeface="Overpass"/>
            </a:endParaRPr>
          </a:p>
          <a:p>
            <a:pPr indent="0" lvl="0" marL="0" rtl="0" algn="l">
              <a:lnSpc>
                <a:spcPct val="115000"/>
              </a:lnSpc>
              <a:spcBef>
                <a:spcPts val="1200"/>
              </a:spcBef>
              <a:spcAft>
                <a:spcPts val="0"/>
              </a:spcAft>
              <a:buNone/>
            </a:pPr>
            <a:r>
              <a:t/>
            </a:r>
            <a:endParaRPr sz="1200">
              <a:solidFill>
                <a:srgbClr val="FFFFFF"/>
              </a:solidFill>
              <a:latin typeface="Overpass"/>
              <a:ea typeface="Overpass"/>
              <a:cs typeface="Overpass"/>
              <a:sym typeface="Overpass"/>
            </a:endParaRPr>
          </a:p>
          <a:p>
            <a:pPr indent="0" lvl="0" marL="0" rtl="0" algn="l">
              <a:lnSpc>
                <a:spcPct val="115000"/>
              </a:lnSpc>
              <a:spcBef>
                <a:spcPts val="1200"/>
              </a:spcBef>
              <a:spcAft>
                <a:spcPts val="0"/>
              </a:spcAft>
              <a:buNone/>
            </a:pPr>
            <a:r>
              <a:t/>
            </a:r>
            <a:endParaRPr sz="1200">
              <a:solidFill>
                <a:srgbClr val="FFFFFF"/>
              </a:solidFill>
              <a:latin typeface="Overpass"/>
              <a:ea typeface="Overpass"/>
              <a:cs typeface="Overpass"/>
              <a:sym typeface="Overpass"/>
            </a:endParaRPr>
          </a:p>
          <a:p>
            <a:pPr indent="0" lvl="0" marL="0" rtl="0" algn="l">
              <a:spcBef>
                <a:spcPts val="1200"/>
              </a:spcBef>
              <a:spcAft>
                <a:spcPts val="0"/>
              </a:spcAft>
              <a:buNone/>
            </a:pPr>
            <a:r>
              <a:t/>
            </a:r>
            <a:endParaRPr sz="1200">
              <a:solidFill>
                <a:srgbClr val="FFFFFF"/>
              </a:solidFill>
            </a:endParaRPr>
          </a:p>
        </p:txBody>
      </p:sp>
      <p:sp>
        <p:nvSpPr>
          <p:cNvPr id="278" name="Google Shape;278;p36"/>
          <p:cNvSpPr/>
          <p:nvPr/>
        </p:nvSpPr>
        <p:spPr>
          <a:xfrm flipH="1">
            <a:off x="4045225" y="1222850"/>
            <a:ext cx="2300700" cy="256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t>`</a:t>
            </a:r>
            <a:endParaRPr/>
          </a:p>
        </p:txBody>
      </p:sp>
      <p:sp>
        <p:nvSpPr>
          <p:cNvPr id="279" name="Google Shape;279;p36"/>
          <p:cNvSpPr/>
          <p:nvPr/>
        </p:nvSpPr>
        <p:spPr>
          <a:xfrm flipH="1">
            <a:off x="600250" y="-897875"/>
            <a:ext cx="2300700" cy="256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0" name="Google Shape;280;p36"/>
          <p:cNvPicPr preferRelativeResize="0"/>
          <p:nvPr/>
        </p:nvPicPr>
        <p:blipFill>
          <a:blip r:embed="rId3">
            <a:alphaModFix/>
          </a:blip>
          <a:stretch>
            <a:fillRect/>
          </a:stretch>
        </p:blipFill>
        <p:spPr>
          <a:xfrm>
            <a:off x="3876800" y="1131000"/>
            <a:ext cx="5228674" cy="2941145"/>
          </a:xfrm>
          <a:prstGeom prst="rect">
            <a:avLst/>
          </a:prstGeom>
          <a:noFill/>
          <a:ln cap="flat" cmpd="sng" w="9525">
            <a:solidFill>
              <a:srgbClr val="F3F3F3"/>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84" name="Shape 284"/>
        <p:cNvGrpSpPr/>
        <p:nvPr/>
      </p:nvGrpSpPr>
      <p:grpSpPr>
        <a:xfrm>
          <a:off x="0" y="0"/>
          <a:ext cx="0" cy="0"/>
          <a:chOff x="0" y="0"/>
          <a:chExt cx="0" cy="0"/>
        </a:xfrm>
      </p:grpSpPr>
      <p:sp>
        <p:nvSpPr>
          <p:cNvPr id="285" name="Google Shape;285;p37"/>
          <p:cNvSpPr/>
          <p:nvPr/>
        </p:nvSpPr>
        <p:spPr>
          <a:xfrm flipH="1">
            <a:off x="-200" y="0"/>
            <a:ext cx="3633300" cy="5275800"/>
          </a:xfrm>
          <a:prstGeom prst="rect">
            <a:avLst/>
          </a:prstGeom>
          <a:solidFill>
            <a:schemeClr val="dk2"/>
          </a:solidFill>
          <a:ln>
            <a:noFill/>
          </a:ln>
        </p:spPr>
        <p:txBody>
          <a:bodyPr anchorCtr="0" anchor="ctr" bIns="91425" lIns="91425" spcFirstLastPara="1" rIns="91425" wrap="square" tIns="91425">
            <a:noAutofit/>
          </a:bodyPr>
          <a:lstStyle/>
          <a:p>
            <a:pPr indent="0" lvl="0" marL="457200" rtl="0" algn="l">
              <a:lnSpc>
                <a:spcPct val="100000"/>
              </a:lnSpc>
              <a:spcBef>
                <a:spcPts val="0"/>
              </a:spcBef>
              <a:spcAft>
                <a:spcPts val="0"/>
              </a:spcAft>
              <a:buNone/>
            </a:pPr>
            <a:r>
              <a:t/>
            </a:r>
            <a:endParaRPr sz="1200">
              <a:solidFill>
                <a:schemeClr val="lt1"/>
              </a:solidFill>
              <a:latin typeface="Overpass"/>
              <a:ea typeface="Overpass"/>
              <a:cs typeface="Overpass"/>
              <a:sym typeface="Overpass"/>
            </a:endParaRPr>
          </a:p>
        </p:txBody>
      </p:sp>
      <p:sp>
        <p:nvSpPr>
          <p:cNvPr id="286" name="Google Shape;286;p37"/>
          <p:cNvSpPr txBox="1"/>
          <p:nvPr/>
        </p:nvSpPr>
        <p:spPr>
          <a:xfrm>
            <a:off x="668500" y="618625"/>
            <a:ext cx="3035400" cy="1046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2800">
                <a:solidFill>
                  <a:schemeClr val="lt1"/>
                </a:solidFill>
                <a:latin typeface="DM Serif Display"/>
                <a:ea typeface="DM Serif Display"/>
                <a:cs typeface="DM Serif Display"/>
                <a:sym typeface="DM Serif Display"/>
              </a:rPr>
              <a:t>Add Product </a:t>
            </a:r>
            <a:endParaRPr b="1" sz="2800">
              <a:solidFill>
                <a:schemeClr val="lt1"/>
              </a:solidFill>
              <a:latin typeface="DM Serif Display"/>
              <a:ea typeface="DM Serif Display"/>
              <a:cs typeface="DM Serif Display"/>
              <a:sym typeface="DM Serif Display"/>
            </a:endParaRPr>
          </a:p>
          <a:p>
            <a:pPr indent="0" lvl="0" marL="0" rtl="0" algn="l">
              <a:lnSpc>
                <a:spcPct val="100000"/>
              </a:lnSpc>
              <a:spcBef>
                <a:spcPts val="0"/>
              </a:spcBef>
              <a:spcAft>
                <a:spcPts val="0"/>
              </a:spcAft>
              <a:buNone/>
            </a:pPr>
            <a:r>
              <a:rPr b="1" lang="es" sz="2800">
                <a:solidFill>
                  <a:schemeClr val="lt1"/>
                </a:solidFill>
                <a:latin typeface="DM Serif Display"/>
                <a:ea typeface="DM Serif Display"/>
                <a:cs typeface="DM Serif Display"/>
                <a:sym typeface="DM Serif Display"/>
              </a:rPr>
              <a:t>Page</a:t>
            </a:r>
            <a:endParaRPr b="1" sz="2800">
              <a:solidFill>
                <a:schemeClr val="lt1"/>
              </a:solidFill>
              <a:latin typeface="DM Serif Display"/>
              <a:ea typeface="DM Serif Display"/>
              <a:cs typeface="DM Serif Display"/>
              <a:sym typeface="DM Serif Display"/>
            </a:endParaRPr>
          </a:p>
        </p:txBody>
      </p:sp>
      <p:sp>
        <p:nvSpPr>
          <p:cNvPr id="287" name="Google Shape;287;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288" name="Google Shape;288;p37"/>
          <p:cNvSpPr txBox="1"/>
          <p:nvPr/>
        </p:nvSpPr>
        <p:spPr>
          <a:xfrm>
            <a:off x="367400" y="2351325"/>
            <a:ext cx="3035400" cy="17394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200"/>
              </a:spcBef>
              <a:spcAft>
                <a:spcPts val="0"/>
              </a:spcAft>
              <a:buClr>
                <a:srgbClr val="FFFFFF"/>
              </a:buClr>
              <a:buSzPts val="1200"/>
              <a:buFont typeface="Overpass"/>
              <a:buChar char="●"/>
            </a:pPr>
            <a:r>
              <a:rPr lang="es" sz="1200">
                <a:solidFill>
                  <a:srgbClr val="FFFFFF"/>
                </a:solidFill>
                <a:latin typeface="Overpass"/>
                <a:ea typeface="Overpass"/>
                <a:cs typeface="Overpass"/>
                <a:sym typeface="Overpass"/>
              </a:rPr>
              <a:t>The admin will be able to add new products.</a:t>
            </a:r>
            <a:endParaRPr sz="1200">
              <a:solidFill>
                <a:srgbClr val="FFFFFF"/>
              </a:solidFill>
              <a:latin typeface="Overpass"/>
              <a:ea typeface="Overpass"/>
              <a:cs typeface="Overpass"/>
              <a:sym typeface="Overpass"/>
            </a:endParaRPr>
          </a:p>
          <a:p>
            <a:pPr indent="-304800" lvl="0" marL="457200" rtl="0" algn="l">
              <a:lnSpc>
                <a:spcPct val="115000"/>
              </a:lnSpc>
              <a:spcBef>
                <a:spcPts val="0"/>
              </a:spcBef>
              <a:spcAft>
                <a:spcPts val="0"/>
              </a:spcAft>
              <a:buClr>
                <a:srgbClr val="FFFFFF"/>
              </a:buClr>
              <a:buSzPts val="1200"/>
              <a:buFont typeface="Overpass"/>
              <a:buChar char="●"/>
            </a:pPr>
            <a:r>
              <a:rPr lang="es" sz="1200">
                <a:solidFill>
                  <a:srgbClr val="FFFFFF"/>
                </a:solidFill>
                <a:latin typeface="Overpass"/>
                <a:ea typeface="Overpass"/>
                <a:cs typeface="Overpass"/>
                <a:sym typeface="Overpass"/>
              </a:rPr>
              <a:t>The admin will be able to access all the active cards of the customers.</a:t>
            </a:r>
            <a:endParaRPr sz="1200">
              <a:solidFill>
                <a:srgbClr val="FFFFFF"/>
              </a:solidFill>
              <a:latin typeface="Overpass"/>
              <a:ea typeface="Overpass"/>
              <a:cs typeface="Overpass"/>
              <a:sym typeface="Overpass"/>
            </a:endParaRPr>
          </a:p>
          <a:p>
            <a:pPr indent="0" lvl="0" marL="0" rtl="0" algn="l">
              <a:lnSpc>
                <a:spcPct val="115000"/>
              </a:lnSpc>
              <a:spcBef>
                <a:spcPts val="1200"/>
              </a:spcBef>
              <a:spcAft>
                <a:spcPts val="0"/>
              </a:spcAft>
              <a:buNone/>
            </a:pPr>
            <a:r>
              <a:t/>
            </a:r>
            <a:endParaRPr sz="1200">
              <a:solidFill>
                <a:srgbClr val="FFFFFF"/>
              </a:solidFill>
              <a:latin typeface="Overpass"/>
              <a:ea typeface="Overpass"/>
              <a:cs typeface="Overpass"/>
              <a:sym typeface="Overpass"/>
            </a:endParaRPr>
          </a:p>
          <a:p>
            <a:pPr indent="0" lvl="0" marL="0" rtl="0" algn="l">
              <a:spcBef>
                <a:spcPts val="1200"/>
              </a:spcBef>
              <a:spcAft>
                <a:spcPts val="0"/>
              </a:spcAft>
              <a:buNone/>
            </a:pPr>
            <a:r>
              <a:t/>
            </a:r>
            <a:endParaRPr sz="1200">
              <a:solidFill>
                <a:srgbClr val="FFFFFF"/>
              </a:solidFill>
            </a:endParaRPr>
          </a:p>
        </p:txBody>
      </p:sp>
      <p:sp>
        <p:nvSpPr>
          <p:cNvPr id="289" name="Google Shape;289;p37"/>
          <p:cNvSpPr/>
          <p:nvPr/>
        </p:nvSpPr>
        <p:spPr>
          <a:xfrm flipH="1">
            <a:off x="4045225" y="1222850"/>
            <a:ext cx="2300700" cy="256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a:t>`</a:t>
            </a:r>
            <a:endParaRPr/>
          </a:p>
        </p:txBody>
      </p:sp>
      <p:sp>
        <p:nvSpPr>
          <p:cNvPr id="290" name="Google Shape;290;p37"/>
          <p:cNvSpPr/>
          <p:nvPr/>
        </p:nvSpPr>
        <p:spPr>
          <a:xfrm flipH="1">
            <a:off x="600250" y="-897875"/>
            <a:ext cx="2300700" cy="256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1" name="Google Shape;291;p37"/>
          <p:cNvPicPr preferRelativeResize="0"/>
          <p:nvPr/>
        </p:nvPicPr>
        <p:blipFill>
          <a:blip r:embed="rId3">
            <a:alphaModFix/>
          </a:blip>
          <a:stretch>
            <a:fillRect/>
          </a:stretch>
        </p:blipFill>
        <p:spPr>
          <a:xfrm>
            <a:off x="3930075" y="1203875"/>
            <a:ext cx="5098776" cy="286806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dk2"/>
                </a:solidFill>
              </a:rPr>
              <a:t>‹#›</a:t>
            </a:fld>
            <a:endParaRPr>
              <a:solidFill>
                <a:schemeClr val="dk2"/>
              </a:solidFill>
            </a:endParaRPr>
          </a:p>
        </p:txBody>
      </p:sp>
      <p:sp>
        <p:nvSpPr>
          <p:cNvPr id="297" name="Google Shape;297;p38"/>
          <p:cNvSpPr txBox="1"/>
          <p:nvPr/>
        </p:nvSpPr>
        <p:spPr>
          <a:xfrm>
            <a:off x="591900" y="36767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800">
                <a:solidFill>
                  <a:schemeClr val="dk2"/>
                </a:solidFill>
                <a:latin typeface="DM Serif Display"/>
                <a:ea typeface="DM Serif Display"/>
                <a:cs typeface="DM Serif Display"/>
                <a:sym typeface="DM Serif Display"/>
              </a:rPr>
              <a:t>User Login</a:t>
            </a:r>
            <a:endParaRPr>
              <a:solidFill>
                <a:schemeClr val="dk2"/>
              </a:solidFill>
            </a:endParaRPr>
          </a:p>
        </p:txBody>
      </p:sp>
      <p:sp>
        <p:nvSpPr>
          <p:cNvPr id="298" name="Google Shape;298;p38"/>
          <p:cNvSpPr/>
          <p:nvPr/>
        </p:nvSpPr>
        <p:spPr>
          <a:xfrm flipH="1">
            <a:off x="535850" y="-614525"/>
            <a:ext cx="2913600" cy="1597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9" name="Google Shape;299;p38"/>
          <p:cNvSpPr txBox="1"/>
          <p:nvPr/>
        </p:nvSpPr>
        <p:spPr>
          <a:xfrm>
            <a:off x="3753800" y="2781338"/>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solidFill>
                <a:schemeClr val="dk2"/>
              </a:solidFill>
              <a:latin typeface="Overpass"/>
              <a:ea typeface="Overpass"/>
              <a:cs typeface="Overpass"/>
              <a:sym typeface="Overpass"/>
            </a:endParaRPr>
          </a:p>
        </p:txBody>
      </p:sp>
      <p:sp>
        <p:nvSpPr>
          <p:cNvPr id="300" name="Google Shape;300;p38"/>
          <p:cNvSpPr txBox="1"/>
          <p:nvPr/>
        </p:nvSpPr>
        <p:spPr>
          <a:xfrm>
            <a:off x="4146350" y="483025"/>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solidFill>
                <a:schemeClr val="dk2"/>
              </a:solidFill>
              <a:latin typeface="Overpass"/>
              <a:ea typeface="Overpass"/>
              <a:cs typeface="Overpass"/>
              <a:sym typeface="Overpass"/>
            </a:endParaRPr>
          </a:p>
        </p:txBody>
      </p:sp>
      <p:sp>
        <p:nvSpPr>
          <p:cNvPr id="301" name="Google Shape;301;p38"/>
          <p:cNvSpPr txBox="1"/>
          <p:nvPr/>
        </p:nvSpPr>
        <p:spPr>
          <a:xfrm>
            <a:off x="6242550" y="2814825"/>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solidFill>
                <a:schemeClr val="dk2"/>
              </a:solidFill>
              <a:latin typeface="Overpass"/>
              <a:ea typeface="Overpass"/>
              <a:cs typeface="Overpass"/>
              <a:sym typeface="Overpass"/>
            </a:endParaRPr>
          </a:p>
        </p:txBody>
      </p:sp>
      <p:sp>
        <p:nvSpPr>
          <p:cNvPr id="302" name="Google Shape;302;p38"/>
          <p:cNvSpPr txBox="1"/>
          <p:nvPr/>
        </p:nvSpPr>
        <p:spPr>
          <a:xfrm>
            <a:off x="492650" y="1428750"/>
            <a:ext cx="3000000" cy="28782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Once the user logins successfully into his account, he will be given the card to use henceforth.</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User history ranging from the items chosen till the number of installments and the amount paid will be reflected.</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It will also contain a reference to the list of the products page.</a:t>
            </a:r>
            <a:endParaRPr>
              <a:solidFill>
                <a:schemeClr val="dk2"/>
              </a:solidFill>
              <a:latin typeface="Overpass"/>
              <a:ea typeface="Overpass"/>
              <a:cs typeface="Overpass"/>
              <a:sym typeface="Overpass"/>
            </a:endParaRPr>
          </a:p>
        </p:txBody>
      </p:sp>
      <p:pic>
        <p:nvPicPr>
          <p:cNvPr id="303" name="Google Shape;303;p38"/>
          <p:cNvPicPr preferRelativeResize="0"/>
          <p:nvPr/>
        </p:nvPicPr>
        <p:blipFill>
          <a:blip r:embed="rId3">
            <a:alphaModFix/>
          </a:blip>
          <a:stretch>
            <a:fillRect/>
          </a:stretch>
        </p:blipFill>
        <p:spPr>
          <a:xfrm>
            <a:off x="3591900" y="1261950"/>
            <a:ext cx="5116786" cy="287820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dk2"/>
                </a:solidFill>
              </a:rPr>
              <a:t>‹#›</a:t>
            </a:fld>
            <a:endParaRPr>
              <a:solidFill>
                <a:schemeClr val="dk2"/>
              </a:solidFill>
            </a:endParaRPr>
          </a:p>
        </p:txBody>
      </p:sp>
      <p:sp>
        <p:nvSpPr>
          <p:cNvPr id="309" name="Google Shape;309;p39"/>
          <p:cNvSpPr txBox="1"/>
          <p:nvPr/>
        </p:nvSpPr>
        <p:spPr>
          <a:xfrm>
            <a:off x="591900" y="36767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800">
                <a:solidFill>
                  <a:schemeClr val="dk2"/>
                </a:solidFill>
                <a:latin typeface="DM Serif Display"/>
                <a:ea typeface="DM Serif Display"/>
                <a:cs typeface="DM Serif Display"/>
                <a:sym typeface="DM Serif Display"/>
              </a:rPr>
              <a:t>Forgot Password</a:t>
            </a:r>
            <a:endParaRPr>
              <a:solidFill>
                <a:schemeClr val="dk2"/>
              </a:solidFill>
            </a:endParaRPr>
          </a:p>
        </p:txBody>
      </p:sp>
      <p:sp>
        <p:nvSpPr>
          <p:cNvPr id="310" name="Google Shape;310;p39"/>
          <p:cNvSpPr txBox="1"/>
          <p:nvPr/>
        </p:nvSpPr>
        <p:spPr>
          <a:xfrm>
            <a:off x="3753800" y="2781338"/>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solidFill>
                <a:schemeClr val="dk2"/>
              </a:solidFill>
              <a:latin typeface="Overpass"/>
              <a:ea typeface="Overpass"/>
              <a:cs typeface="Overpass"/>
              <a:sym typeface="Overpass"/>
            </a:endParaRPr>
          </a:p>
        </p:txBody>
      </p:sp>
      <p:sp>
        <p:nvSpPr>
          <p:cNvPr id="311" name="Google Shape;311;p39"/>
          <p:cNvSpPr txBox="1"/>
          <p:nvPr/>
        </p:nvSpPr>
        <p:spPr>
          <a:xfrm>
            <a:off x="4146350" y="483025"/>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solidFill>
                <a:schemeClr val="dk2"/>
              </a:solidFill>
              <a:latin typeface="Overpass"/>
              <a:ea typeface="Overpass"/>
              <a:cs typeface="Overpass"/>
              <a:sym typeface="Overpass"/>
            </a:endParaRPr>
          </a:p>
        </p:txBody>
      </p:sp>
      <p:sp>
        <p:nvSpPr>
          <p:cNvPr id="312" name="Google Shape;312;p39"/>
          <p:cNvSpPr txBox="1"/>
          <p:nvPr/>
        </p:nvSpPr>
        <p:spPr>
          <a:xfrm>
            <a:off x="6242550" y="2814825"/>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solidFill>
                <a:schemeClr val="dk2"/>
              </a:solidFill>
              <a:latin typeface="Overpass"/>
              <a:ea typeface="Overpass"/>
              <a:cs typeface="Overpass"/>
              <a:sym typeface="Overpass"/>
            </a:endParaRPr>
          </a:p>
        </p:txBody>
      </p:sp>
      <p:sp>
        <p:nvSpPr>
          <p:cNvPr id="313" name="Google Shape;313;p39"/>
          <p:cNvSpPr/>
          <p:nvPr/>
        </p:nvSpPr>
        <p:spPr>
          <a:xfrm flipH="1">
            <a:off x="591900" y="-1579925"/>
            <a:ext cx="2747700" cy="2563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4" name="Google Shape;314;p39"/>
          <p:cNvSpPr txBox="1"/>
          <p:nvPr/>
        </p:nvSpPr>
        <p:spPr>
          <a:xfrm>
            <a:off x="339600" y="1999950"/>
            <a:ext cx="3000000" cy="11436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If the user has forgot his password they can change their password by mobile OTP verification.</a:t>
            </a:r>
            <a:endParaRPr>
              <a:solidFill>
                <a:schemeClr val="dk2"/>
              </a:solidFill>
              <a:latin typeface="Overpass"/>
              <a:ea typeface="Overpass"/>
              <a:cs typeface="Overpass"/>
              <a:sym typeface="Overpass"/>
            </a:endParaRPr>
          </a:p>
        </p:txBody>
      </p:sp>
      <p:pic>
        <p:nvPicPr>
          <p:cNvPr id="315" name="Google Shape;315;p39"/>
          <p:cNvPicPr preferRelativeResize="0"/>
          <p:nvPr/>
        </p:nvPicPr>
        <p:blipFill>
          <a:blip r:embed="rId3">
            <a:alphaModFix/>
          </a:blip>
          <a:stretch>
            <a:fillRect/>
          </a:stretch>
        </p:blipFill>
        <p:spPr>
          <a:xfrm>
            <a:off x="3591900" y="1154475"/>
            <a:ext cx="5289677" cy="297544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19" name="Shape 319"/>
        <p:cNvGrpSpPr/>
        <p:nvPr/>
      </p:nvGrpSpPr>
      <p:grpSpPr>
        <a:xfrm>
          <a:off x="0" y="0"/>
          <a:ext cx="0" cy="0"/>
          <a:chOff x="0" y="0"/>
          <a:chExt cx="0" cy="0"/>
        </a:xfrm>
      </p:grpSpPr>
      <p:sp>
        <p:nvSpPr>
          <p:cNvPr id="320" name="Google Shape;320;p40"/>
          <p:cNvSpPr txBox="1"/>
          <p:nvPr/>
        </p:nvSpPr>
        <p:spPr>
          <a:xfrm>
            <a:off x="626550" y="238050"/>
            <a:ext cx="2128800" cy="615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2800">
                <a:solidFill>
                  <a:schemeClr val="dk1"/>
                </a:solidFill>
                <a:latin typeface="DM Serif Display"/>
                <a:ea typeface="DM Serif Display"/>
                <a:cs typeface="DM Serif Display"/>
                <a:sym typeface="DM Serif Display"/>
              </a:rPr>
              <a:t>Dashboard</a:t>
            </a:r>
            <a:endParaRPr b="1" sz="2800">
              <a:solidFill>
                <a:schemeClr val="dk1"/>
              </a:solidFill>
              <a:latin typeface="DM Serif Display"/>
              <a:ea typeface="DM Serif Display"/>
              <a:cs typeface="DM Serif Display"/>
              <a:sym typeface="DM Serif Display"/>
            </a:endParaRPr>
          </a:p>
        </p:txBody>
      </p:sp>
      <p:sp>
        <p:nvSpPr>
          <p:cNvPr id="321" name="Google Shape;321;p40"/>
          <p:cNvSpPr/>
          <p:nvPr/>
        </p:nvSpPr>
        <p:spPr>
          <a:xfrm flipH="1">
            <a:off x="540600" y="-1709550"/>
            <a:ext cx="2300700" cy="2563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2" name="Google Shape;322;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323" name="Google Shape;323;p40"/>
          <p:cNvSpPr txBox="1"/>
          <p:nvPr/>
        </p:nvSpPr>
        <p:spPr>
          <a:xfrm>
            <a:off x="540600" y="1341000"/>
            <a:ext cx="3918900" cy="3417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Overpass Light"/>
              <a:buChar char="●"/>
            </a:pPr>
            <a:r>
              <a:rPr lang="es">
                <a:latin typeface="Overpass Light"/>
                <a:ea typeface="Overpass Light"/>
                <a:cs typeface="Overpass Light"/>
                <a:sym typeface="Overpass Light"/>
              </a:rPr>
              <a:t>A virtual card is assigned to the user which the user can use only after the user pays the joining fee during document verification.</a:t>
            </a:r>
            <a:endParaRPr>
              <a:latin typeface="Overpass Light"/>
              <a:ea typeface="Overpass Light"/>
              <a:cs typeface="Overpass Light"/>
              <a:sym typeface="Overpass Light"/>
            </a:endParaRPr>
          </a:p>
          <a:p>
            <a:pPr indent="-317500" lvl="0" marL="457200" rtl="0" algn="l">
              <a:spcBef>
                <a:spcPts val="0"/>
              </a:spcBef>
              <a:spcAft>
                <a:spcPts val="0"/>
              </a:spcAft>
              <a:buSzPts val="1400"/>
              <a:buFont typeface="Overpass Light"/>
              <a:buChar char="●"/>
            </a:pPr>
            <a:r>
              <a:rPr lang="es">
                <a:latin typeface="Overpass Light"/>
                <a:ea typeface="Overpass Light"/>
                <a:cs typeface="Overpass Light"/>
                <a:sym typeface="Overpass Light"/>
              </a:rPr>
              <a:t> Once the verification is done, the admin will approve the use of the card. It will also have the information for the previous transactions. </a:t>
            </a:r>
            <a:endParaRPr>
              <a:latin typeface="Overpass Light"/>
              <a:ea typeface="Overpass Light"/>
              <a:cs typeface="Overpass Light"/>
              <a:sym typeface="Overpass Light"/>
            </a:endParaRPr>
          </a:p>
          <a:p>
            <a:pPr indent="-317500" lvl="0" marL="457200" rtl="0" algn="l">
              <a:spcBef>
                <a:spcPts val="0"/>
              </a:spcBef>
              <a:spcAft>
                <a:spcPts val="0"/>
              </a:spcAft>
              <a:buSzPts val="1400"/>
              <a:buFont typeface="Overpass Light"/>
              <a:buChar char="●"/>
            </a:pPr>
            <a:r>
              <a:rPr lang="es">
                <a:latin typeface="Overpass Light"/>
                <a:ea typeface="Overpass Light"/>
                <a:cs typeface="Overpass Light"/>
                <a:sym typeface="Overpass Light"/>
              </a:rPr>
              <a:t>Current card limit will also be shown on this page. </a:t>
            </a:r>
            <a:endParaRPr>
              <a:latin typeface="Overpass Light"/>
              <a:ea typeface="Overpass Light"/>
              <a:cs typeface="Overpass Light"/>
              <a:sym typeface="Overpass Light"/>
            </a:endParaRPr>
          </a:p>
          <a:p>
            <a:pPr indent="-317500" lvl="0" marL="457200" rtl="0" algn="l">
              <a:spcBef>
                <a:spcPts val="0"/>
              </a:spcBef>
              <a:spcAft>
                <a:spcPts val="0"/>
              </a:spcAft>
              <a:buSzPts val="1400"/>
              <a:buFont typeface="Overpass Light"/>
              <a:buChar char="●"/>
            </a:pPr>
            <a:r>
              <a:rPr lang="es">
                <a:latin typeface="Overpass Light"/>
                <a:ea typeface="Overpass Light"/>
                <a:cs typeface="Overpass Light"/>
                <a:sym typeface="Overpass Light"/>
              </a:rPr>
              <a:t>A navigation bar for products will be placed on the page. </a:t>
            </a:r>
            <a:endParaRPr>
              <a:latin typeface="Overpass Light"/>
              <a:ea typeface="Overpass Light"/>
              <a:cs typeface="Overpass Light"/>
              <a:sym typeface="Overpass Light"/>
            </a:endParaRPr>
          </a:p>
          <a:p>
            <a:pPr indent="-317500" lvl="0" marL="457200" rtl="0" algn="l">
              <a:spcBef>
                <a:spcPts val="0"/>
              </a:spcBef>
              <a:spcAft>
                <a:spcPts val="0"/>
              </a:spcAft>
              <a:buSzPts val="1400"/>
              <a:buFont typeface="Overpass Light"/>
              <a:buChar char="●"/>
            </a:pPr>
            <a:r>
              <a:rPr lang="es">
                <a:latin typeface="Overpass Light"/>
                <a:ea typeface="Overpass Light"/>
                <a:cs typeface="Overpass Light"/>
                <a:sym typeface="Overpass Light"/>
              </a:rPr>
              <a:t>When it is clicked, it will be redirect to the product list page.</a:t>
            </a:r>
            <a:endParaRPr>
              <a:latin typeface="Overpass Light"/>
              <a:ea typeface="Overpass Light"/>
              <a:cs typeface="Overpass Light"/>
              <a:sym typeface="Overpass Light"/>
            </a:endParaRPr>
          </a:p>
          <a:p>
            <a:pPr indent="0" lvl="0" marL="0" rtl="0" algn="l">
              <a:spcBef>
                <a:spcPts val="0"/>
              </a:spcBef>
              <a:spcAft>
                <a:spcPts val="0"/>
              </a:spcAft>
              <a:buNone/>
            </a:pPr>
            <a:r>
              <a:t/>
            </a:r>
            <a:endParaRPr>
              <a:solidFill>
                <a:schemeClr val="accent6"/>
              </a:solidFill>
              <a:latin typeface="Open Sans Light"/>
              <a:ea typeface="Open Sans Light"/>
              <a:cs typeface="Open Sans Light"/>
              <a:sym typeface="Open Sans Light"/>
            </a:endParaRPr>
          </a:p>
        </p:txBody>
      </p:sp>
      <p:pic>
        <p:nvPicPr>
          <p:cNvPr id="324" name="Google Shape;324;p40"/>
          <p:cNvPicPr preferRelativeResize="0"/>
          <p:nvPr/>
        </p:nvPicPr>
        <p:blipFill>
          <a:blip r:embed="rId3">
            <a:alphaModFix/>
          </a:blip>
          <a:stretch>
            <a:fillRect/>
          </a:stretch>
        </p:blipFill>
        <p:spPr>
          <a:xfrm>
            <a:off x="4389150" y="1563025"/>
            <a:ext cx="4754851" cy="26746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28" name="Shape 328"/>
        <p:cNvGrpSpPr/>
        <p:nvPr/>
      </p:nvGrpSpPr>
      <p:grpSpPr>
        <a:xfrm>
          <a:off x="0" y="0"/>
          <a:ext cx="0" cy="0"/>
          <a:chOff x="0" y="0"/>
          <a:chExt cx="0" cy="0"/>
        </a:xfrm>
      </p:grpSpPr>
      <p:sp>
        <p:nvSpPr>
          <p:cNvPr id="329" name="Google Shape;329;p41"/>
          <p:cNvSpPr txBox="1"/>
          <p:nvPr>
            <p:ph idx="4294967295" type="ctrTitle"/>
          </p:nvPr>
        </p:nvSpPr>
        <p:spPr>
          <a:xfrm flipH="1">
            <a:off x="570750" y="358025"/>
            <a:ext cx="2513100" cy="73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3F3F3"/>
                </a:solidFill>
              </a:rPr>
              <a:t>Product Page</a:t>
            </a:r>
            <a:endParaRPr>
              <a:solidFill>
                <a:srgbClr val="F3F3F3"/>
              </a:solidFill>
            </a:endParaRPr>
          </a:p>
        </p:txBody>
      </p:sp>
      <p:sp>
        <p:nvSpPr>
          <p:cNvPr id="330" name="Google Shape;330;p41"/>
          <p:cNvSpPr/>
          <p:nvPr/>
        </p:nvSpPr>
        <p:spPr>
          <a:xfrm flipH="1">
            <a:off x="501900" y="-907225"/>
            <a:ext cx="3791100" cy="19188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lt1"/>
                </a:solidFill>
              </a:rPr>
              <a:t>‹#›</a:t>
            </a:fld>
            <a:endParaRPr>
              <a:solidFill>
                <a:schemeClr val="lt1"/>
              </a:solidFill>
            </a:endParaRPr>
          </a:p>
        </p:txBody>
      </p:sp>
      <p:sp>
        <p:nvSpPr>
          <p:cNvPr id="332" name="Google Shape;332;p41"/>
          <p:cNvSpPr txBox="1"/>
          <p:nvPr/>
        </p:nvSpPr>
        <p:spPr>
          <a:xfrm>
            <a:off x="501900" y="1836975"/>
            <a:ext cx="3791100" cy="800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1200">
              <a:solidFill>
                <a:srgbClr val="FFFFFF"/>
              </a:solidFill>
              <a:latin typeface="Overpass Light"/>
              <a:ea typeface="Overpass Light"/>
              <a:cs typeface="Overpass Light"/>
              <a:sym typeface="Overpass Light"/>
            </a:endParaRPr>
          </a:p>
          <a:p>
            <a:pPr indent="0" lvl="0" marL="0" rtl="0" algn="l">
              <a:spcBef>
                <a:spcPts val="0"/>
              </a:spcBef>
              <a:spcAft>
                <a:spcPts val="0"/>
              </a:spcAft>
              <a:buNone/>
            </a:pPr>
            <a:r>
              <a:t/>
            </a:r>
            <a:endParaRPr>
              <a:latin typeface="Open Sans Light"/>
              <a:ea typeface="Open Sans Light"/>
              <a:cs typeface="Open Sans Light"/>
              <a:sym typeface="Open Sans Light"/>
            </a:endParaRPr>
          </a:p>
          <a:p>
            <a:pPr indent="0" lvl="0" marL="0" rtl="0" algn="l">
              <a:spcBef>
                <a:spcPts val="0"/>
              </a:spcBef>
              <a:spcAft>
                <a:spcPts val="0"/>
              </a:spcAft>
              <a:buNone/>
            </a:pPr>
            <a:r>
              <a:t/>
            </a:r>
            <a:endParaRPr>
              <a:latin typeface="Open Sans Light"/>
              <a:ea typeface="Open Sans Light"/>
              <a:cs typeface="Open Sans Light"/>
              <a:sym typeface="Open Sans Light"/>
            </a:endParaRPr>
          </a:p>
        </p:txBody>
      </p:sp>
      <p:sp>
        <p:nvSpPr>
          <p:cNvPr id="333" name="Google Shape;333;p41"/>
          <p:cNvSpPr txBox="1"/>
          <p:nvPr/>
        </p:nvSpPr>
        <p:spPr>
          <a:xfrm>
            <a:off x="501900" y="1504350"/>
            <a:ext cx="4020300" cy="21348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Clr>
                <a:srgbClr val="FFFFFF"/>
              </a:buClr>
              <a:buSzPts val="1400"/>
              <a:buFont typeface="Overpass"/>
              <a:buChar char="●"/>
            </a:pPr>
            <a:r>
              <a:rPr lang="es">
                <a:solidFill>
                  <a:srgbClr val="FFFFFF"/>
                </a:solidFill>
                <a:latin typeface="Overpass"/>
                <a:ea typeface="Overpass"/>
                <a:cs typeface="Overpass"/>
                <a:sym typeface="Overpass"/>
              </a:rPr>
              <a:t>All the products will be listed here. According to the product type, cost of the product and the tenure period, monthly tenures will be deduced.</a:t>
            </a:r>
            <a:endParaRPr>
              <a:solidFill>
                <a:srgbClr val="FFFFFF"/>
              </a:solidFill>
              <a:latin typeface="Overpass"/>
              <a:ea typeface="Overpass"/>
              <a:cs typeface="Overpass"/>
              <a:sym typeface="Overpass"/>
            </a:endParaRPr>
          </a:p>
          <a:p>
            <a:pPr indent="-317500" lvl="0" marL="457200" rtl="0" algn="l">
              <a:lnSpc>
                <a:spcPct val="115000"/>
              </a:lnSpc>
              <a:spcBef>
                <a:spcPts val="0"/>
              </a:spcBef>
              <a:spcAft>
                <a:spcPts val="0"/>
              </a:spcAft>
              <a:buClr>
                <a:srgbClr val="FFFFFF"/>
              </a:buClr>
              <a:buSzPts val="1400"/>
              <a:buFont typeface="Overpass"/>
              <a:buChar char="●"/>
            </a:pPr>
            <a:r>
              <a:rPr lang="es">
                <a:solidFill>
                  <a:srgbClr val="FFFFFF"/>
                </a:solidFill>
                <a:latin typeface="Overpass"/>
                <a:ea typeface="Overpass"/>
                <a:cs typeface="Overpass"/>
                <a:sym typeface="Overpass"/>
              </a:rPr>
              <a:t>Once the user clicks on buy product, he will be redirected to an product info page where all the details, price and features  will be displayed for user's convenience.  </a:t>
            </a:r>
            <a:endParaRPr>
              <a:solidFill>
                <a:srgbClr val="FFFFFF"/>
              </a:solidFill>
              <a:latin typeface="Overpass"/>
              <a:ea typeface="Overpass"/>
              <a:cs typeface="Overpass"/>
              <a:sym typeface="Overpass"/>
            </a:endParaRPr>
          </a:p>
        </p:txBody>
      </p:sp>
      <p:pic>
        <p:nvPicPr>
          <p:cNvPr id="334" name="Google Shape;334;p41"/>
          <p:cNvPicPr preferRelativeResize="0"/>
          <p:nvPr/>
        </p:nvPicPr>
        <p:blipFill>
          <a:blip r:embed="rId3">
            <a:alphaModFix/>
          </a:blip>
          <a:stretch>
            <a:fillRect/>
          </a:stretch>
        </p:blipFill>
        <p:spPr>
          <a:xfrm>
            <a:off x="4579775" y="1357588"/>
            <a:ext cx="4317000" cy="242831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38" name="Shape 338"/>
        <p:cNvGrpSpPr/>
        <p:nvPr/>
      </p:nvGrpSpPr>
      <p:grpSpPr>
        <a:xfrm>
          <a:off x="0" y="0"/>
          <a:ext cx="0" cy="0"/>
          <a:chOff x="0" y="0"/>
          <a:chExt cx="0" cy="0"/>
        </a:xfrm>
      </p:grpSpPr>
      <p:sp>
        <p:nvSpPr>
          <p:cNvPr id="339" name="Google Shape;339;p42"/>
          <p:cNvSpPr/>
          <p:nvPr/>
        </p:nvSpPr>
        <p:spPr>
          <a:xfrm flipH="1">
            <a:off x="-50" y="0"/>
            <a:ext cx="4459800" cy="527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Overpass"/>
              <a:ea typeface="Overpass"/>
              <a:cs typeface="Overpass"/>
              <a:sym typeface="Overpass"/>
            </a:endParaRPr>
          </a:p>
        </p:txBody>
      </p:sp>
      <p:sp>
        <p:nvSpPr>
          <p:cNvPr id="340" name="Google Shape;340;p42"/>
          <p:cNvSpPr txBox="1"/>
          <p:nvPr/>
        </p:nvSpPr>
        <p:spPr>
          <a:xfrm>
            <a:off x="668500" y="618625"/>
            <a:ext cx="3035400" cy="1046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2800">
                <a:solidFill>
                  <a:schemeClr val="lt1"/>
                </a:solidFill>
                <a:latin typeface="DM Serif Display"/>
                <a:ea typeface="DM Serif Display"/>
                <a:cs typeface="DM Serif Display"/>
                <a:sym typeface="DM Serif Display"/>
              </a:rPr>
              <a:t>Product</a:t>
            </a:r>
            <a:endParaRPr b="1" sz="2800">
              <a:solidFill>
                <a:schemeClr val="lt1"/>
              </a:solidFill>
              <a:latin typeface="DM Serif Display"/>
              <a:ea typeface="DM Serif Display"/>
              <a:cs typeface="DM Serif Display"/>
              <a:sym typeface="DM Serif Display"/>
            </a:endParaRPr>
          </a:p>
          <a:p>
            <a:pPr indent="0" lvl="0" marL="0" rtl="0" algn="l">
              <a:lnSpc>
                <a:spcPct val="100000"/>
              </a:lnSpc>
              <a:spcBef>
                <a:spcPts val="0"/>
              </a:spcBef>
              <a:spcAft>
                <a:spcPts val="0"/>
              </a:spcAft>
              <a:buNone/>
            </a:pPr>
            <a:r>
              <a:rPr b="1" lang="es" sz="2800">
                <a:solidFill>
                  <a:schemeClr val="lt1"/>
                </a:solidFill>
                <a:latin typeface="DM Serif Display"/>
                <a:ea typeface="DM Serif Display"/>
                <a:cs typeface="DM Serif Display"/>
                <a:sym typeface="DM Serif Display"/>
              </a:rPr>
              <a:t>Details</a:t>
            </a:r>
            <a:endParaRPr b="1" sz="2800">
              <a:solidFill>
                <a:schemeClr val="lt1"/>
              </a:solidFill>
              <a:latin typeface="DM Serif Display"/>
              <a:ea typeface="DM Serif Display"/>
              <a:cs typeface="DM Serif Display"/>
              <a:sym typeface="DM Serif Display"/>
            </a:endParaRPr>
          </a:p>
        </p:txBody>
      </p:sp>
      <p:sp>
        <p:nvSpPr>
          <p:cNvPr id="341" name="Google Shape;341;p42"/>
          <p:cNvSpPr/>
          <p:nvPr/>
        </p:nvSpPr>
        <p:spPr>
          <a:xfrm flipH="1">
            <a:off x="600250" y="-897875"/>
            <a:ext cx="2300700" cy="25632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343" name="Google Shape;343;p42"/>
          <p:cNvSpPr txBox="1"/>
          <p:nvPr/>
        </p:nvSpPr>
        <p:spPr>
          <a:xfrm>
            <a:off x="417400" y="1990025"/>
            <a:ext cx="36249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2"/>
              </a:buClr>
              <a:buSzPts val="1400"/>
              <a:buFont typeface="Overpass Light"/>
              <a:buChar char="●"/>
            </a:pPr>
            <a:r>
              <a:rPr lang="es">
                <a:solidFill>
                  <a:schemeClr val="lt2"/>
                </a:solidFill>
                <a:latin typeface="Overpass Light"/>
                <a:ea typeface="Overpass Light"/>
                <a:cs typeface="Overpass Light"/>
                <a:sym typeface="Overpass Light"/>
              </a:rPr>
              <a:t>EMI for the product for various tenures will be calculated and displayed. </a:t>
            </a:r>
            <a:endParaRPr>
              <a:solidFill>
                <a:schemeClr val="lt2"/>
              </a:solidFill>
              <a:latin typeface="Overpass Light"/>
              <a:ea typeface="Overpass Light"/>
              <a:cs typeface="Overpass Light"/>
              <a:sym typeface="Overpass Light"/>
            </a:endParaRPr>
          </a:p>
          <a:p>
            <a:pPr indent="-317500" lvl="0" marL="457200" rtl="0" algn="l">
              <a:spcBef>
                <a:spcPts val="0"/>
              </a:spcBef>
              <a:spcAft>
                <a:spcPts val="0"/>
              </a:spcAft>
              <a:buClr>
                <a:schemeClr val="lt2"/>
              </a:buClr>
              <a:buSzPts val="1400"/>
              <a:buFont typeface="Overpass Light"/>
              <a:buChar char="●"/>
            </a:pPr>
            <a:r>
              <a:rPr lang="es">
                <a:solidFill>
                  <a:schemeClr val="lt2"/>
                </a:solidFill>
                <a:latin typeface="Overpass Light"/>
                <a:ea typeface="Overpass Light"/>
                <a:cs typeface="Overpass Light"/>
                <a:sym typeface="Overpass Light"/>
              </a:rPr>
              <a:t>User can choose any of the tenure as per their convenience.</a:t>
            </a:r>
            <a:endParaRPr>
              <a:solidFill>
                <a:schemeClr val="lt2"/>
              </a:solidFill>
              <a:latin typeface="Overpass Light"/>
              <a:ea typeface="Overpass Light"/>
              <a:cs typeface="Overpass Light"/>
              <a:sym typeface="Overpass Light"/>
            </a:endParaRPr>
          </a:p>
          <a:p>
            <a:pPr indent="-317500" lvl="0" marL="457200" rtl="0" algn="l">
              <a:spcBef>
                <a:spcPts val="0"/>
              </a:spcBef>
              <a:spcAft>
                <a:spcPts val="0"/>
              </a:spcAft>
              <a:buClr>
                <a:schemeClr val="lt2"/>
              </a:buClr>
              <a:buSzPts val="1400"/>
              <a:buFont typeface="Overpass Light"/>
              <a:buChar char="●"/>
            </a:pPr>
            <a:r>
              <a:rPr lang="es">
                <a:solidFill>
                  <a:schemeClr val="lt2"/>
                </a:solidFill>
                <a:latin typeface="Overpass Light"/>
                <a:ea typeface="Overpass Light"/>
                <a:cs typeface="Overpass Light"/>
                <a:sym typeface="Overpass Light"/>
              </a:rPr>
              <a:t>Once the user pays the monthly installment for the product, the pay now button will be deactivated for the rest of the month for that particular user. </a:t>
            </a:r>
            <a:endParaRPr>
              <a:solidFill>
                <a:schemeClr val="lt2"/>
              </a:solidFill>
              <a:latin typeface="Overpass Light"/>
              <a:ea typeface="Overpass Light"/>
              <a:cs typeface="Overpass Light"/>
              <a:sym typeface="Overpass Light"/>
            </a:endParaRPr>
          </a:p>
          <a:p>
            <a:pPr indent="-317500" lvl="0" marL="457200" rtl="0" algn="l">
              <a:spcBef>
                <a:spcPts val="0"/>
              </a:spcBef>
              <a:spcAft>
                <a:spcPts val="0"/>
              </a:spcAft>
              <a:buClr>
                <a:schemeClr val="lt2"/>
              </a:buClr>
              <a:buSzPts val="1400"/>
              <a:buFont typeface="Overpass Light"/>
              <a:buChar char="●"/>
            </a:pPr>
            <a:r>
              <a:rPr lang="es">
                <a:solidFill>
                  <a:schemeClr val="lt2"/>
                </a:solidFill>
                <a:latin typeface="Overpass Light"/>
                <a:ea typeface="Overpass Light"/>
                <a:cs typeface="Overpass Light"/>
                <a:sym typeface="Overpass Light"/>
              </a:rPr>
              <a:t>Pay now will redirect to payment page.</a:t>
            </a:r>
            <a:endParaRPr sz="1600"/>
          </a:p>
        </p:txBody>
      </p:sp>
      <p:pic>
        <p:nvPicPr>
          <p:cNvPr id="344" name="Google Shape;344;p42"/>
          <p:cNvPicPr preferRelativeResize="0"/>
          <p:nvPr/>
        </p:nvPicPr>
        <p:blipFill>
          <a:blip r:embed="rId3">
            <a:alphaModFix/>
          </a:blip>
          <a:stretch>
            <a:fillRect/>
          </a:stretch>
        </p:blipFill>
        <p:spPr>
          <a:xfrm>
            <a:off x="4660125" y="1275125"/>
            <a:ext cx="4379448" cy="246344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dk2"/>
                </a:solidFill>
              </a:rPr>
              <a:t>‹#›</a:t>
            </a:fld>
            <a:endParaRPr>
              <a:solidFill>
                <a:schemeClr val="dk2"/>
              </a:solidFill>
            </a:endParaRPr>
          </a:p>
        </p:txBody>
      </p:sp>
      <p:sp>
        <p:nvSpPr>
          <p:cNvPr id="350" name="Google Shape;350;p43"/>
          <p:cNvSpPr txBox="1"/>
          <p:nvPr/>
        </p:nvSpPr>
        <p:spPr>
          <a:xfrm>
            <a:off x="591900" y="36767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800">
                <a:solidFill>
                  <a:schemeClr val="dk2"/>
                </a:solidFill>
                <a:latin typeface="DM Serif Display"/>
                <a:ea typeface="DM Serif Display"/>
                <a:cs typeface="DM Serif Display"/>
                <a:sym typeface="DM Serif Display"/>
              </a:rPr>
              <a:t>Testing Coverage</a:t>
            </a:r>
            <a:endParaRPr>
              <a:solidFill>
                <a:schemeClr val="dk2"/>
              </a:solidFill>
            </a:endParaRPr>
          </a:p>
        </p:txBody>
      </p:sp>
      <p:sp>
        <p:nvSpPr>
          <p:cNvPr id="351" name="Google Shape;351;p43"/>
          <p:cNvSpPr/>
          <p:nvPr/>
        </p:nvSpPr>
        <p:spPr>
          <a:xfrm flipH="1">
            <a:off x="591950" y="-490125"/>
            <a:ext cx="2928900" cy="1597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52" name="Google Shape;352;p43"/>
          <p:cNvSpPr txBox="1"/>
          <p:nvPr/>
        </p:nvSpPr>
        <p:spPr>
          <a:xfrm>
            <a:off x="3753800" y="2781338"/>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solidFill>
                <a:schemeClr val="dk2"/>
              </a:solidFill>
              <a:latin typeface="Overpass"/>
              <a:ea typeface="Overpass"/>
              <a:cs typeface="Overpass"/>
              <a:sym typeface="Overpass"/>
            </a:endParaRPr>
          </a:p>
        </p:txBody>
      </p:sp>
      <p:sp>
        <p:nvSpPr>
          <p:cNvPr id="353" name="Google Shape;353;p43"/>
          <p:cNvSpPr txBox="1"/>
          <p:nvPr/>
        </p:nvSpPr>
        <p:spPr>
          <a:xfrm>
            <a:off x="4146350" y="483025"/>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solidFill>
                <a:schemeClr val="dk2"/>
              </a:solidFill>
              <a:latin typeface="Overpass"/>
              <a:ea typeface="Overpass"/>
              <a:cs typeface="Overpass"/>
              <a:sym typeface="Overpass"/>
            </a:endParaRPr>
          </a:p>
        </p:txBody>
      </p:sp>
      <p:sp>
        <p:nvSpPr>
          <p:cNvPr id="354" name="Google Shape;354;p43"/>
          <p:cNvSpPr txBox="1"/>
          <p:nvPr/>
        </p:nvSpPr>
        <p:spPr>
          <a:xfrm>
            <a:off x="6242550" y="2814825"/>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solidFill>
                <a:schemeClr val="dk2"/>
              </a:solidFill>
              <a:latin typeface="Overpass"/>
              <a:ea typeface="Overpass"/>
              <a:cs typeface="Overpass"/>
              <a:sym typeface="Overpass"/>
            </a:endParaRPr>
          </a:p>
        </p:txBody>
      </p:sp>
      <p:pic>
        <p:nvPicPr>
          <p:cNvPr id="355" name="Google Shape;355;p43"/>
          <p:cNvPicPr preferRelativeResize="0"/>
          <p:nvPr/>
        </p:nvPicPr>
        <p:blipFill rotWithShape="1">
          <a:blip r:embed="rId3">
            <a:alphaModFix/>
          </a:blip>
          <a:srcRect b="39653" l="52392" r="0" t="0"/>
          <a:stretch/>
        </p:blipFill>
        <p:spPr>
          <a:xfrm>
            <a:off x="3802000" y="1107675"/>
            <a:ext cx="4633474" cy="330365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70" name="Shape 170"/>
        <p:cNvGrpSpPr/>
        <p:nvPr/>
      </p:nvGrpSpPr>
      <p:grpSpPr>
        <a:xfrm>
          <a:off x="0" y="0"/>
          <a:ext cx="0" cy="0"/>
          <a:chOff x="0" y="0"/>
          <a:chExt cx="0" cy="0"/>
        </a:xfrm>
      </p:grpSpPr>
      <p:sp>
        <p:nvSpPr>
          <p:cNvPr id="171" name="Google Shape;171;p26"/>
          <p:cNvSpPr txBox="1"/>
          <p:nvPr>
            <p:ph idx="6" type="ctrTitle"/>
          </p:nvPr>
        </p:nvSpPr>
        <p:spPr>
          <a:xfrm>
            <a:off x="6557253" y="2170675"/>
            <a:ext cx="19065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dk2"/>
                </a:solidFill>
              </a:rPr>
              <a:t>System Requirements and Tech Stack</a:t>
            </a:r>
            <a:endParaRPr>
              <a:solidFill>
                <a:schemeClr val="dk2"/>
              </a:solidFill>
            </a:endParaRPr>
          </a:p>
        </p:txBody>
      </p:sp>
      <p:sp>
        <p:nvSpPr>
          <p:cNvPr id="172" name="Google Shape;172;p26"/>
          <p:cNvSpPr txBox="1"/>
          <p:nvPr>
            <p:ph idx="8" type="title"/>
          </p:nvPr>
        </p:nvSpPr>
        <p:spPr>
          <a:xfrm>
            <a:off x="6709806" y="1592572"/>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solidFill>
                  <a:schemeClr val="dk2"/>
                </a:solidFill>
              </a:rPr>
              <a:t>03</a:t>
            </a:r>
            <a:endParaRPr>
              <a:solidFill>
                <a:schemeClr val="dk2"/>
              </a:solidFill>
            </a:endParaRPr>
          </a:p>
        </p:txBody>
      </p:sp>
      <p:sp>
        <p:nvSpPr>
          <p:cNvPr id="173" name="Google Shape;173;p26"/>
          <p:cNvSpPr txBox="1"/>
          <p:nvPr>
            <p:ph idx="21" type="ctrTitle"/>
          </p:nvPr>
        </p:nvSpPr>
        <p:spPr>
          <a:xfrm>
            <a:off x="519500" y="309475"/>
            <a:ext cx="3792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800">
                <a:solidFill>
                  <a:schemeClr val="dk2"/>
                </a:solidFill>
              </a:rPr>
              <a:t>T</a:t>
            </a:r>
            <a:r>
              <a:rPr lang="es" sz="2800">
                <a:solidFill>
                  <a:schemeClr val="dk2"/>
                </a:solidFill>
              </a:rPr>
              <a:t>able of Contents</a:t>
            </a:r>
            <a:endParaRPr sz="2800">
              <a:solidFill>
                <a:schemeClr val="dk2"/>
              </a:solidFill>
            </a:endParaRPr>
          </a:p>
        </p:txBody>
      </p:sp>
      <p:sp>
        <p:nvSpPr>
          <p:cNvPr id="174" name="Google Shape;174;p26"/>
          <p:cNvSpPr txBox="1"/>
          <p:nvPr>
            <p:ph type="ctrTitle"/>
          </p:nvPr>
        </p:nvSpPr>
        <p:spPr>
          <a:xfrm>
            <a:off x="1546592" y="2170675"/>
            <a:ext cx="11700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t/>
            </a:r>
            <a:endParaRPr>
              <a:solidFill>
                <a:schemeClr val="dk2"/>
              </a:solidFill>
            </a:endParaRPr>
          </a:p>
          <a:p>
            <a:pPr indent="0" lvl="0" marL="0" rtl="0" algn="r">
              <a:spcBef>
                <a:spcPts val="0"/>
              </a:spcBef>
              <a:spcAft>
                <a:spcPts val="0"/>
              </a:spcAft>
              <a:buNone/>
            </a:pPr>
            <a:r>
              <a:rPr lang="es">
                <a:solidFill>
                  <a:schemeClr val="dk2"/>
                </a:solidFill>
              </a:rPr>
              <a:t>Introduction</a:t>
            </a:r>
            <a:endParaRPr>
              <a:solidFill>
                <a:schemeClr val="dk2"/>
              </a:solidFill>
            </a:endParaRPr>
          </a:p>
          <a:p>
            <a:pPr indent="0" lvl="0" marL="0" rtl="0" algn="r">
              <a:spcBef>
                <a:spcPts val="0"/>
              </a:spcBef>
              <a:spcAft>
                <a:spcPts val="0"/>
              </a:spcAft>
              <a:buNone/>
            </a:pPr>
            <a:r>
              <a:t/>
            </a:r>
            <a:endParaRPr>
              <a:solidFill>
                <a:schemeClr val="dk2"/>
              </a:solidFill>
            </a:endParaRPr>
          </a:p>
        </p:txBody>
      </p:sp>
      <p:sp>
        <p:nvSpPr>
          <p:cNvPr id="175" name="Google Shape;175;p26"/>
          <p:cNvSpPr txBox="1"/>
          <p:nvPr>
            <p:ph idx="2" type="title"/>
          </p:nvPr>
        </p:nvSpPr>
        <p:spPr>
          <a:xfrm>
            <a:off x="962984" y="1592585"/>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solidFill>
                  <a:schemeClr val="dk2"/>
                </a:solidFill>
              </a:rPr>
              <a:t>01</a:t>
            </a:r>
            <a:endParaRPr>
              <a:solidFill>
                <a:schemeClr val="dk2"/>
              </a:solidFill>
            </a:endParaRPr>
          </a:p>
        </p:txBody>
      </p:sp>
      <p:sp>
        <p:nvSpPr>
          <p:cNvPr id="176" name="Google Shape;176;p26"/>
          <p:cNvSpPr txBox="1"/>
          <p:nvPr>
            <p:ph idx="3" type="ctrTitle"/>
          </p:nvPr>
        </p:nvSpPr>
        <p:spPr>
          <a:xfrm>
            <a:off x="3367488" y="2170675"/>
            <a:ext cx="2251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dk2"/>
                </a:solidFill>
              </a:rPr>
              <a:t>Problem</a:t>
            </a:r>
            <a:endParaRPr>
              <a:solidFill>
                <a:schemeClr val="dk2"/>
              </a:solidFill>
            </a:endParaRPr>
          </a:p>
          <a:p>
            <a:pPr indent="0" lvl="0" marL="0" rtl="0" algn="r">
              <a:spcBef>
                <a:spcPts val="0"/>
              </a:spcBef>
              <a:spcAft>
                <a:spcPts val="0"/>
              </a:spcAft>
              <a:buNone/>
            </a:pPr>
            <a:r>
              <a:rPr lang="es">
                <a:solidFill>
                  <a:schemeClr val="dk2"/>
                </a:solidFill>
              </a:rPr>
              <a:t>Statement </a:t>
            </a:r>
            <a:endParaRPr>
              <a:solidFill>
                <a:schemeClr val="dk2"/>
              </a:solidFill>
            </a:endParaRPr>
          </a:p>
        </p:txBody>
      </p:sp>
      <p:sp>
        <p:nvSpPr>
          <p:cNvPr id="177" name="Google Shape;177;p26"/>
          <p:cNvSpPr txBox="1"/>
          <p:nvPr>
            <p:ph idx="5" type="title"/>
          </p:nvPr>
        </p:nvSpPr>
        <p:spPr>
          <a:xfrm>
            <a:off x="3885245" y="1592587"/>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solidFill>
                  <a:schemeClr val="dk2"/>
                </a:solidFill>
              </a:rPr>
              <a:t>02</a:t>
            </a:r>
            <a:endParaRPr>
              <a:solidFill>
                <a:schemeClr val="dk2"/>
              </a:solidFill>
            </a:endParaRPr>
          </a:p>
        </p:txBody>
      </p:sp>
      <p:sp>
        <p:nvSpPr>
          <p:cNvPr id="178" name="Google Shape;178;p26"/>
          <p:cNvSpPr txBox="1"/>
          <p:nvPr>
            <p:ph idx="9" type="ctrTitle"/>
          </p:nvPr>
        </p:nvSpPr>
        <p:spPr>
          <a:xfrm>
            <a:off x="2970226" y="3955026"/>
            <a:ext cx="1170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2"/>
                </a:solidFill>
              </a:rPr>
              <a:t>Testing Coverage</a:t>
            </a:r>
            <a:endParaRPr>
              <a:solidFill>
                <a:schemeClr val="dk2"/>
              </a:solidFill>
            </a:endParaRPr>
          </a:p>
          <a:p>
            <a:pPr indent="0" lvl="0" marL="0" rtl="0" algn="l">
              <a:spcBef>
                <a:spcPts val="0"/>
              </a:spcBef>
              <a:spcAft>
                <a:spcPts val="0"/>
              </a:spcAft>
              <a:buClr>
                <a:schemeClr val="dk1"/>
              </a:buClr>
              <a:buSzPts val="1100"/>
              <a:buFont typeface="Arial"/>
              <a:buNone/>
            </a:pPr>
            <a:r>
              <a:t/>
            </a:r>
            <a:endParaRPr>
              <a:solidFill>
                <a:schemeClr val="dk2"/>
              </a:solidFill>
            </a:endParaRPr>
          </a:p>
        </p:txBody>
      </p:sp>
      <p:sp>
        <p:nvSpPr>
          <p:cNvPr id="179" name="Google Shape;179;p26"/>
          <p:cNvSpPr txBox="1"/>
          <p:nvPr>
            <p:ph idx="14" type="title"/>
          </p:nvPr>
        </p:nvSpPr>
        <p:spPr>
          <a:xfrm>
            <a:off x="3011637" y="3226818"/>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dk2"/>
                </a:solidFill>
              </a:rPr>
              <a:t>05</a:t>
            </a:r>
            <a:endParaRPr>
              <a:solidFill>
                <a:schemeClr val="dk2"/>
              </a:solidFill>
            </a:endParaRPr>
          </a:p>
        </p:txBody>
      </p:sp>
      <p:sp>
        <p:nvSpPr>
          <p:cNvPr id="180" name="Google Shape;180;p26"/>
          <p:cNvSpPr txBox="1"/>
          <p:nvPr>
            <p:ph idx="15" type="ctrTitle"/>
          </p:nvPr>
        </p:nvSpPr>
        <p:spPr>
          <a:xfrm>
            <a:off x="5242000" y="3791726"/>
            <a:ext cx="1128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2"/>
                </a:solidFill>
              </a:rPr>
              <a:t>Conclusión</a:t>
            </a:r>
            <a:endParaRPr>
              <a:solidFill>
                <a:schemeClr val="dk2"/>
              </a:solidFill>
            </a:endParaRPr>
          </a:p>
          <a:p>
            <a:pPr indent="0" lvl="0" marL="0" rtl="0" algn="l">
              <a:spcBef>
                <a:spcPts val="0"/>
              </a:spcBef>
              <a:spcAft>
                <a:spcPts val="0"/>
              </a:spcAft>
              <a:buClr>
                <a:schemeClr val="dk1"/>
              </a:buClr>
              <a:buSzPts val="1100"/>
              <a:buFont typeface="Arial"/>
              <a:buNone/>
            </a:pPr>
            <a:r>
              <a:t/>
            </a:r>
            <a:endParaRPr>
              <a:solidFill>
                <a:schemeClr val="dk2"/>
              </a:solidFill>
            </a:endParaRPr>
          </a:p>
        </p:txBody>
      </p:sp>
      <p:sp>
        <p:nvSpPr>
          <p:cNvPr id="181" name="Google Shape;181;p26"/>
          <p:cNvSpPr txBox="1"/>
          <p:nvPr>
            <p:ph idx="17" type="title"/>
          </p:nvPr>
        </p:nvSpPr>
        <p:spPr>
          <a:xfrm>
            <a:off x="5242012" y="3226819"/>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dk2"/>
                </a:solidFill>
              </a:rPr>
              <a:t>06</a:t>
            </a:r>
            <a:endParaRPr>
              <a:solidFill>
                <a:schemeClr val="dk2"/>
              </a:solidFill>
            </a:endParaRPr>
          </a:p>
        </p:txBody>
      </p:sp>
      <p:sp>
        <p:nvSpPr>
          <p:cNvPr id="182" name="Google Shape;182;p26"/>
          <p:cNvSpPr txBox="1"/>
          <p:nvPr>
            <p:ph idx="6" type="ctrTitle"/>
          </p:nvPr>
        </p:nvSpPr>
        <p:spPr>
          <a:xfrm>
            <a:off x="-235122" y="3804925"/>
            <a:ext cx="19065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dk2"/>
                </a:solidFill>
              </a:rPr>
              <a:t>Project Modules</a:t>
            </a:r>
            <a:endParaRPr>
              <a:solidFill>
                <a:schemeClr val="dk2"/>
              </a:solidFill>
            </a:endParaRPr>
          </a:p>
          <a:p>
            <a:pPr indent="0" lvl="0" marL="0" rtl="0" algn="r">
              <a:spcBef>
                <a:spcPts val="0"/>
              </a:spcBef>
              <a:spcAft>
                <a:spcPts val="0"/>
              </a:spcAft>
              <a:buNone/>
            </a:pPr>
            <a:r>
              <a:t/>
            </a:r>
            <a:endParaRPr>
              <a:solidFill>
                <a:schemeClr val="dk2"/>
              </a:solidFill>
            </a:endParaRPr>
          </a:p>
        </p:txBody>
      </p:sp>
      <p:sp>
        <p:nvSpPr>
          <p:cNvPr id="183" name="Google Shape;183;p26"/>
          <p:cNvSpPr txBox="1"/>
          <p:nvPr>
            <p:ph idx="8" type="title"/>
          </p:nvPr>
        </p:nvSpPr>
        <p:spPr>
          <a:xfrm>
            <a:off x="-82569" y="3226822"/>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solidFill>
                  <a:schemeClr val="dk2"/>
                </a:solidFill>
              </a:rPr>
              <a:t>04</a:t>
            </a:r>
            <a:endParaRPr>
              <a:solidFill>
                <a:schemeClr val="dk2"/>
              </a:solidFill>
            </a:endParaRPr>
          </a:p>
        </p:txBody>
      </p:sp>
      <p:sp>
        <p:nvSpPr>
          <p:cNvPr id="184" name="Google Shape;184;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dk2"/>
                </a:solidFill>
              </a:rPr>
              <a:t>‹#›</a:t>
            </a:fld>
            <a:endParaRPr sz="1000">
              <a:solidFill>
                <a:schemeClr val="dk2"/>
              </a:solidFill>
              <a:latin typeface="Overpass"/>
              <a:ea typeface="Overpass"/>
              <a:cs typeface="Overpass"/>
              <a:sym typeface="Overpas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59" name="Shape 359"/>
        <p:cNvGrpSpPr/>
        <p:nvPr/>
      </p:nvGrpSpPr>
      <p:grpSpPr>
        <a:xfrm>
          <a:off x="0" y="0"/>
          <a:ext cx="0" cy="0"/>
          <a:chOff x="0" y="0"/>
          <a:chExt cx="0" cy="0"/>
        </a:xfrm>
      </p:grpSpPr>
      <p:sp>
        <p:nvSpPr>
          <p:cNvPr id="360" name="Google Shape;360;p44"/>
          <p:cNvSpPr txBox="1"/>
          <p:nvPr/>
        </p:nvSpPr>
        <p:spPr>
          <a:xfrm>
            <a:off x="861300" y="1840300"/>
            <a:ext cx="2128800" cy="615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2800">
                <a:solidFill>
                  <a:schemeClr val="dk2"/>
                </a:solidFill>
                <a:latin typeface="DM Serif Display"/>
                <a:ea typeface="DM Serif Display"/>
                <a:cs typeface="DM Serif Display"/>
                <a:sym typeface="DM Serif Display"/>
              </a:rPr>
              <a:t>Conclusion</a:t>
            </a:r>
            <a:endParaRPr b="1" sz="2800">
              <a:solidFill>
                <a:schemeClr val="dk2"/>
              </a:solidFill>
              <a:latin typeface="DM Serif Display"/>
              <a:ea typeface="DM Serif Display"/>
              <a:cs typeface="DM Serif Display"/>
              <a:sym typeface="DM Serif Display"/>
            </a:endParaRPr>
          </a:p>
        </p:txBody>
      </p:sp>
      <p:sp>
        <p:nvSpPr>
          <p:cNvPr id="361" name="Google Shape;361;p44"/>
          <p:cNvSpPr/>
          <p:nvPr/>
        </p:nvSpPr>
        <p:spPr>
          <a:xfrm flipH="1">
            <a:off x="792775" y="-142875"/>
            <a:ext cx="5830500" cy="2684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62" name="Google Shape;362;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dk2"/>
                </a:solidFill>
              </a:rPr>
              <a:t>‹#›</a:t>
            </a:fld>
            <a:endParaRPr>
              <a:solidFill>
                <a:schemeClr val="dk2"/>
              </a:solidFill>
            </a:endParaRPr>
          </a:p>
        </p:txBody>
      </p:sp>
      <p:sp>
        <p:nvSpPr>
          <p:cNvPr id="363" name="Google Shape;363;p44"/>
          <p:cNvSpPr txBox="1"/>
          <p:nvPr/>
        </p:nvSpPr>
        <p:spPr>
          <a:xfrm>
            <a:off x="647850" y="2667700"/>
            <a:ext cx="7848300" cy="12528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000"/>
              </a:spcBef>
              <a:spcAft>
                <a:spcPts val="0"/>
              </a:spcAft>
              <a:buClr>
                <a:schemeClr val="dk2"/>
              </a:buClr>
              <a:buSzPts val="1200"/>
              <a:buFont typeface="Overpass Light"/>
              <a:buChar char="●"/>
            </a:pPr>
            <a:r>
              <a:rPr lang="es" sz="1200">
                <a:solidFill>
                  <a:srgbClr val="262626"/>
                </a:solidFill>
                <a:latin typeface="Overpass"/>
                <a:ea typeface="Overpass"/>
                <a:cs typeface="Overpass"/>
                <a:sym typeface="Overpass"/>
              </a:rPr>
              <a:t>This Web Application facilitates buying product on no cost EMI.</a:t>
            </a:r>
            <a:endParaRPr sz="1200">
              <a:solidFill>
                <a:srgbClr val="262626"/>
              </a:solidFill>
              <a:latin typeface="Overpass"/>
              <a:ea typeface="Overpass"/>
              <a:cs typeface="Overpass"/>
              <a:sym typeface="Overpass"/>
            </a:endParaRPr>
          </a:p>
          <a:p>
            <a:pPr indent="-304800" lvl="0" marL="457200" rtl="0" algn="l">
              <a:lnSpc>
                <a:spcPct val="115000"/>
              </a:lnSpc>
              <a:spcBef>
                <a:spcPts val="0"/>
              </a:spcBef>
              <a:spcAft>
                <a:spcPts val="0"/>
              </a:spcAft>
              <a:buClr>
                <a:schemeClr val="dk2"/>
              </a:buClr>
              <a:buSzPts val="1200"/>
              <a:buFont typeface="Overpass Light"/>
              <a:buChar char="●"/>
            </a:pPr>
            <a:r>
              <a:rPr lang="es" sz="1200">
                <a:solidFill>
                  <a:srgbClr val="262626"/>
                </a:solidFill>
                <a:latin typeface="Overpass"/>
                <a:ea typeface="Overpass"/>
                <a:cs typeface="Overpass"/>
                <a:sym typeface="Overpass"/>
              </a:rPr>
              <a:t>It saves time and easy to operate.</a:t>
            </a:r>
            <a:endParaRPr sz="1200">
              <a:solidFill>
                <a:srgbClr val="262626"/>
              </a:solidFill>
              <a:latin typeface="Overpass"/>
              <a:ea typeface="Overpass"/>
              <a:cs typeface="Overpass"/>
              <a:sym typeface="Overpass"/>
            </a:endParaRPr>
          </a:p>
          <a:p>
            <a:pPr indent="-304800" lvl="0" marL="457200" rtl="0" algn="l">
              <a:lnSpc>
                <a:spcPct val="115000"/>
              </a:lnSpc>
              <a:spcBef>
                <a:spcPts val="0"/>
              </a:spcBef>
              <a:spcAft>
                <a:spcPts val="0"/>
              </a:spcAft>
              <a:buClr>
                <a:schemeClr val="dk2"/>
              </a:buClr>
              <a:buSzPts val="1200"/>
              <a:buFont typeface="Overpass Light"/>
              <a:buChar char="●"/>
            </a:pPr>
            <a:r>
              <a:rPr lang="es" sz="1200">
                <a:solidFill>
                  <a:srgbClr val="262626"/>
                </a:solidFill>
                <a:latin typeface="Overpass"/>
                <a:ea typeface="Overpass"/>
                <a:cs typeface="Overpass"/>
                <a:sym typeface="Overpass"/>
              </a:rPr>
              <a:t>It provides a digitalized way to manage consumer finances.</a:t>
            </a:r>
            <a:endParaRPr sz="1200">
              <a:solidFill>
                <a:srgbClr val="262626"/>
              </a:solidFill>
              <a:latin typeface="Overpass"/>
              <a:ea typeface="Overpass"/>
              <a:cs typeface="Overpass"/>
              <a:sym typeface="Overpass"/>
            </a:endParaRPr>
          </a:p>
          <a:p>
            <a:pPr indent="0" lvl="0" marL="0" rtl="0" algn="l">
              <a:spcBef>
                <a:spcPts val="0"/>
              </a:spcBef>
              <a:spcAft>
                <a:spcPts val="0"/>
              </a:spcAft>
              <a:buNone/>
            </a:pPr>
            <a:r>
              <a:t/>
            </a:r>
            <a:endParaRPr>
              <a:solidFill>
                <a:schemeClr val="dk2"/>
              </a:solidFill>
              <a:latin typeface="Overpass Light"/>
              <a:ea typeface="Overpass Light"/>
              <a:cs typeface="Overpass Light"/>
              <a:sym typeface="Overpass Light"/>
            </a:endParaRPr>
          </a:p>
          <a:p>
            <a:pPr indent="0" lvl="0" marL="0" rtl="0" algn="l">
              <a:spcBef>
                <a:spcPts val="0"/>
              </a:spcBef>
              <a:spcAft>
                <a:spcPts val="0"/>
              </a:spcAft>
              <a:buNone/>
            </a:pPr>
            <a:r>
              <a:t/>
            </a:r>
            <a:endParaRPr>
              <a:solidFill>
                <a:schemeClr val="dk2"/>
              </a:solidFill>
              <a:latin typeface="Open Sans Light"/>
              <a:ea typeface="Open Sans Light"/>
              <a:cs typeface="Open Sans Light"/>
              <a:sym typeface="Open Sans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67" name="Shape 367"/>
        <p:cNvGrpSpPr/>
        <p:nvPr/>
      </p:nvGrpSpPr>
      <p:grpSpPr>
        <a:xfrm>
          <a:off x="0" y="0"/>
          <a:ext cx="0" cy="0"/>
          <a:chOff x="0" y="0"/>
          <a:chExt cx="0" cy="0"/>
        </a:xfrm>
      </p:grpSpPr>
      <p:sp>
        <p:nvSpPr>
          <p:cNvPr id="368" name="Google Shape;368;p45"/>
          <p:cNvSpPr/>
          <p:nvPr/>
        </p:nvSpPr>
        <p:spPr>
          <a:xfrm>
            <a:off x="6690214" y="-513900"/>
            <a:ext cx="4790700" cy="17517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lt1"/>
                </a:solidFill>
              </a:rPr>
              <a:t>‹#›</a:t>
            </a:fld>
            <a:endParaRPr>
              <a:solidFill>
                <a:schemeClr val="lt1"/>
              </a:solidFill>
            </a:endParaRPr>
          </a:p>
        </p:txBody>
      </p:sp>
      <p:sp>
        <p:nvSpPr>
          <p:cNvPr id="370" name="Google Shape;370;p45"/>
          <p:cNvSpPr txBox="1"/>
          <p:nvPr/>
        </p:nvSpPr>
        <p:spPr>
          <a:xfrm>
            <a:off x="3072000" y="2263950"/>
            <a:ext cx="3000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800">
                <a:solidFill>
                  <a:schemeClr val="lt1"/>
                </a:solidFill>
                <a:latin typeface="DM Serif Display"/>
                <a:ea typeface="DM Serif Display"/>
                <a:cs typeface="DM Serif Display"/>
                <a:sym typeface="DM Serif Display"/>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ctrTitle"/>
          </p:nvPr>
        </p:nvSpPr>
        <p:spPr>
          <a:xfrm>
            <a:off x="541425" y="1259100"/>
            <a:ext cx="3657300" cy="87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2"/>
                </a:solidFill>
              </a:rPr>
              <a:t>Introduction</a:t>
            </a:r>
            <a:endParaRPr sz="2800">
              <a:solidFill>
                <a:schemeClr val="dk2"/>
              </a:solidFill>
            </a:endParaRPr>
          </a:p>
        </p:txBody>
      </p:sp>
      <p:sp>
        <p:nvSpPr>
          <p:cNvPr id="190" name="Google Shape;190;p27"/>
          <p:cNvSpPr txBox="1"/>
          <p:nvPr>
            <p:ph idx="1" type="subTitle"/>
          </p:nvPr>
        </p:nvSpPr>
        <p:spPr>
          <a:xfrm>
            <a:off x="464800" y="2180250"/>
            <a:ext cx="7742700" cy="30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A Consumer Finance Management system is the software used to manage customer, product, product purchase and EMI transaction.</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It allows the customer to buy products using no cost EMI card.</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Enables customer to monitor their purchase history and installments.</a:t>
            </a:r>
            <a:endParaRPr>
              <a:solidFill>
                <a:schemeClr val="dk2"/>
              </a:solidFill>
              <a:latin typeface="Overpass"/>
              <a:ea typeface="Overpass"/>
              <a:cs typeface="Overpass"/>
              <a:sym typeface="Overpass"/>
            </a:endParaRPr>
          </a:p>
          <a:p>
            <a:pPr indent="0" lvl="0" marL="457200" rtl="0" algn="l">
              <a:spcBef>
                <a:spcPts val="0"/>
              </a:spcBef>
              <a:spcAft>
                <a:spcPts val="0"/>
              </a:spcAft>
              <a:buNone/>
            </a:pPr>
            <a:r>
              <a:t/>
            </a:r>
            <a:endParaRPr>
              <a:solidFill>
                <a:schemeClr val="dk2"/>
              </a:solidFill>
              <a:latin typeface="Overpass"/>
              <a:ea typeface="Overpass"/>
              <a:cs typeface="Overpass"/>
              <a:sym typeface="Overpass"/>
            </a:endParaRPr>
          </a:p>
          <a:p>
            <a:pPr indent="0" lvl="0" marL="0" rtl="0" algn="l">
              <a:spcBef>
                <a:spcPts val="0"/>
              </a:spcBef>
              <a:spcAft>
                <a:spcPts val="0"/>
              </a:spcAft>
              <a:buNone/>
            </a:pPr>
            <a:r>
              <a:t/>
            </a:r>
            <a:endParaRPr>
              <a:solidFill>
                <a:schemeClr val="dk2"/>
              </a:solidFill>
              <a:latin typeface="Overpass"/>
              <a:ea typeface="Overpass"/>
              <a:cs typeface="Overpass"/>
              <a:sym typeface="Overpass"/>
            </a:endParaRPr>
          </a:p>
          <a:p>
            <a:pPr indent="0" lvl="0" marL="457200" rtl="0" algn="l">
              <a:spcBef>
                <a:spcPts val="0"/>
              </a:spcBef>
              <a:spcAft>
                <a:spcPts val="0"/>
              </a:spcAft>
              <a:buNone/>
            </a:pPr>
            <a:r>
              <a:t/>
            </a:r>
            <a:endParaRPr>
              <a:solidFill>
                <a:schemeClr val="dk2"/>
              </a:solidFill>
              <a:latin typeface="Overpass"/>
              <a:ea typeface="Overpass"/>
              <a:cs typeface="Overpass"/>
              <a:sym typeface="Overpass"/>
            </a:endParaRPr>
          </a:p>
          <a:p>
            <a:pPr indent="0" lvl="0" marL="457200" rtl="0" algn="l">
              <a:spcBef>
                <a:spcPts val="0"/>
              </a:spcBef>
              <a:spcAft>
                <a:spcPts val="0"/>
              </a:spcAft>
              <a:buNone/>
            </a:pPr>
            <a:r>
              <a:t/>
            </a:r>
            <a:endParaRPr>
              <a:solidFill>
                <a:schemeClr val="dk2"/>
              </a:solidFill>
              <a:latin typeface="Overpass"/>
              <a:ea typeface="Overpass"/>
              <a:cs typeface="Overpass"/>
              <a:sym typeface="Overpass"/>
            </a:endParaRPr>
          </a:p>
          <a:p>
            <a:pPr indent="0" lvl="0" marL="457200" rtl="0" algn="l">
              <a:spcBef>
                <a:spcPts val="0"/>
              </a:spcBef>
              <a:spcAft>
                <a:spcPts val="0"/>
              </a:spcAft>
              <a:buNone/>
            </a:pPr>
            <a:r>
              <a:t/>
            </a:r>
            <a:endParaRPr>
              <a:solidFill>
                <a:schemeClr val="dk2"/>
              </a:solidFill>
              <a:latin typeface="Overpass"/>
              <a:ea typeface="Overpass"/>
              <a:cs typeface="Overpass"/>
              <a:sym typeface="Overpass"/>
            </a:endParaRPr>
          </a:p>
          <a:p>
            <a:pPr indent="0" lvl="0" marL="0" rtl="0" algn="r">
              <a:spcBef>
                <a:spcPts val="0"/>
              </a:spcBef>
              <a:spcAft>
                <a:spcPts val="0"/>
              </a:spcAft>
              <a:buNone/>
            </a:pPr>
            <a:r>
              <a:t/>
            </a:r>
            <a:endParaRPr>
              <a:solidFill>
                <a:schemeClr val="dk2"/>
              </a:solidFill>
              <a:latin typeface="Overpass"/>
              <a:ea typeface="Overpass"/>
              <a:cs typeface="Overpass"/>
              <a:sym typeface="Overpass"/>
            </a:endParaRPr>
          </a:p>
          <a:p>
            <a:pPr indent="0" lvl="0" marL="0" rtl="0" algn="r">
              <a:spcBef>
                <a:spcPts val="0"/>
              </a:spcBef>
              <a:spcAft>
                <a:spcPts val="0"/>
              </a:spcAft>
              <a:buNone/>
            </a:pPr>
            <a:r>
              <a:t/>
            </a:r>
            <a:endParaRPr>
              <a:solidFill>
                <a:schemeClr val="dk2"/>
              </a:solidFill>
            </a:endParaRPr>
          </a:p>
        </p:txBody>
      </p:sp>
      <p:sp>
        <p:nvSpPr>
          <p:cNvPr id="191" name="Google Shape;191;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dk2"/>
                </a:solidFill>
              </a:rPr>
              <a:t>‹#›</a:t>
            </a:fld>
            <a:endParaRPr>
              <a:solidFill>
                <a:schemeClr val="dk2"/>
              </a:solidFill>
            </a:endParaRPr>
          </a:p>
        </p:txBody>
      </p:sp>
      <p:sp>
        <p:nvSpPr>
          <p:cNvPr id="192" name="Google Shape;192;p27"/>
          <p:cNvSpPr/>
          <p:nvPr/>
        </p:nvSpPr>
        <p:spPr>
          <a:xfrm flipH="1">
            <a:off x="464800" y="-112250"/>
            <a:ext cx="6015600" cy="229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8"/>
          <p:cNvSpPr/>
          <p:nvPr/>
        </p:nvSpPr>
        <p:spPr>
          <a:xfrm flipH="1">
            <a:off x="125" y="0"/>
            <a:ext cx="4245300" cy="1142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8"/>
          <p:cNvSpPr/>
          <p:nvPr/>
        </p:nvSpPr>
        <p:spPr>
          <a:xfrm flipH="1">
            <a:off x="8230800" y="3847450"/>
            <a:ext cx="913200" cy="1296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flipH="1">
            <a:off x="702700" y="245650"/>
            <a:ext cx="6492300" cy="25383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txBox="1"/>
          <p:nvPr>
            <p:ph type="title"/>
          </p:nvPr>
        </p:nvSpPr>
        <p:spPr>
          <a:xfrm flipH="1">
            <a:off x="865850" y="245650"/>
            <a:ext cx="3246900" cy="89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rgbClr val="F3F3F3"/>
                </a:solidFill>
              </a:rPr>
              <a:t>Problem</a:t>
            </a:r>
            <a:r>
              <a:rPr lang="es">
                <a:solidFill>
                  <a:srgbClr val="F3F3F3"/>
                </a:solidFill>
              </a:rPr>
              <a:t> Statement</a:t>
            </a:r>
            <a:endParaRPr>
              <a:solidFill>
                <a:srgbClr val="F3F3F3"/>
              </a:solidFill>
            </a:endParaRPr>
          </a:p>
        </p:txBody>
      </p:sp>
      <p:sp>
        <p:nvSpPr>
          <p:cNvPr id="201" name="Google Shape;201;p28"/>
          <p:cNvSpPr txBox="1"/>
          <p:nvPr>
            <p:ph idx="12" type="sldNum"/>
          </p:nvPr>
        </p:nvSpPr>
        <p:spPr>
          <a:xfrm>
            <a:off x="8557009" y="4137551"/>
            <a:ext cx="548700" cy="393600"/>
          </a:xfrm>
          <a:prstGeom prst="rect">
            <a:avLst/>
          </a:prstGeom>
          <a:solidFill>
            <a:schemeClr val="dk2"/>
          </a:solidFill>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202" name="Google Shape;202;p28"/>
          <p:cNvSpPr txBox="1"/>
          <p:nvPr/>
        </p:nvSpPr>
        <p:spPr>
          <a:xfrm>
            <a:off x="576175" y="1315872"/>
            <a:ext cx="7849200" cy="34971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20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W</a:t>
            </a:r>
            <a:r>
              <a:rPr lang="es" sz="1200">
                <a:solidFill>
                  <a:schemeClr val="dk2"/>
                </a:solidFill>
                <a:latin typeface="Overpass"/>
                <a:ea typeface="Overpass"/>
                <a:cs typeface="Overpass"/>
                <a:sym typeface="Overpass"/>
              </a:rPr>
              <a:t>hen user wants to purchase products using EMI feature of online shopping, user must have a credit card.</a:t>
            </a:r>
            <a:endParaRPr sz="1200">
              <a:solidFill>
                <a:schemeClr val="dk2"/>
              </a:solidFill>
              <a:latin typeface="Overpass"/>
              <a:ea typeface="Overpass"/>
              <a:cs typeface="Overpass"/>
              <a:sym typeface="Overpass"/>
            </a:endParaRPr>
          </a:p>
          <a:p>
            <a:pPr indent="-304800" lvl="0" marL="457200" rtl="0" algn="l">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While payment of EMI every month, user has to pay some interest with EMI which varies for credit cards of different banks. </a:t>
            </a:r>
            <a:endParaRPr sz="1200">
              <a:solidFill>
                <a:schemeClr val="dk2"/>
              </a:solidFill>
              <a:latin typeface="Overpass"/>
              <a:ea typeface="Overpass"/>
              <a:cs typeface="Overpass"/>
              <a:sym typeface="Overpass"/>
            </a:endParaRPr>
          </a:p>
          <a:p>
            <a:pPr indent="-304800" lvl="0" marL="457200" rtl="0" algn="l">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a:t>
            </a:r>
            <a:r>
              <a:rPr lang="es" sz="1200">
                <a:solidFill>
                  <a:schemeClr val="dk2"/>
                </a:solidFill>
                <a:latin typeface="Overpass"/>
                <a:ea typeface="Overpass"/>
                <a:cs typeface="Overpass"/>
                <a:sym typeface="Overpass"/>
              </a:rPr>
              <a:t>Finance Management System</a:t>
            </a:r>
            <a:r>
              <a:rPr lang="es" sz="1200">
                <a:solidFill>
                  <a:schemeClr val="dk2"/>
                </a:solidFill>
                <a:latin typeface="Overpass"/>
                <a:ea typeface="Overpass"/>
                <a:cs typeface="Overpass"/>
                <a:sym typeface="Overpass"/>
              </a:rPr>
              <a:t>"</a:t>
            </a:r>
            <a:r>
              <a:rPr lang="es" sz="1200">
                <a:solidFill>
                  <a:schemeClr val="dk2"/>
                </a:solidFill>
                <a:latin typeface="Overpass"/>
                <a:ea typeface="Overpass"/>
                <a:cs typeface="Overpass"/>
                <a:sym typeface="Overpass"/>
              </a:rPr>
              <a:t> is a web application in which the concept of no cost EMI is introduced where user doesn't have to pay any interest on EMI and it is not mandatory for user to have credit card in order to purchase product via EMI since an EMI card will be given to users after Registration on this system if the user meets the eligibility criteria.</a:t>
            </a:r>
            <a:endParaRPr sz="1200">
              <a:solidFill>
                <a:schemeClr val="dk2"/>
              </a:solidFill>
              <a:latin typeface="Overpass"/>
              <a:ea typeface="Overpass"/>
              <a:cs typeface="Overpass"/>
              <a:sym typeface="Overpass"/>
            </a:endParaRPr>
          </a:p>
          <a:p>
            <a:pPr indent="-304800" lvl="0" marL="457200" rtl="0" algn="l">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If all the documents provided by the user are approved, then EMI card gets activated for which user has to pay the joining fee for the card user chooses.</a:t>
            </a:r>
            <a:endParaRPr sz="1200">
              <a:solidFill>
                <a:schemeClr val="dk2"/>
              </a:solidFill>
              <a:latin typeface="Overpass"/>
              <a:ea typeface="Overpass"/>
              <a:cs typeface="Overpass"/>
              <a:sym typeface="Overpass"/>
            </a:endParaRPr>
          </a:p>
          <a:p>
            <a:pPr indent="-304800" lvl="0" marL="457200" rtl="0" algn="l">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Using that EMI card, users will be able to purchase different products according to their card limit</a:t>
            </a:r>
            <a:endParaRPr sz="1200">
              <a:solidFill>
                <a:schemeClr val="dk2"/>
              </a:solidFill>
              <a:latin typeface="Overpass"/>
              <a:ea typeface="Overpass"/>
              <a:cs typeface="Overpass"/>
              <a:sym typeface="Overpass"/>
            </a:endParaRPr>
          </a:p>
          <a:p>
            <a:pPr indent="-304800" lvl="0" marL="457200" rtl="0" algn="l">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The product which user will purchase; some processing fee will be taken from the user which will be an earning resource for the company.</a:t>
            </a:r>
            <a:endParaRPr sz="1200">
              <a:solidFill>
                <a:schemeClr val="dk2"/>
              </a:solidFill>
              <a:latin typeface="Overpass"/>
              <a:ea typeface="Overpass"/>
              <a:cs typeface="Overpass"/>
              <a:sym typeface="Overpass"/>
            </a:endParaRPr>
          </a:p>
          <a:p>
            <a:pPr indent="-304800" lvl="0" marL="457200" rtl="0" algn="l">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The users will be able to view their purchased products in Dashboard and how much amount they are supposed to pay in upcoming months.</a:t>
            </a:r>
            <a:endParaRPr sz="1200">
              <a:solidFill>
                <a:schemeClr val="dk2"/>
              </a:solidFill>
              <a:latin typeface="Overpass"/>
              <a:ea typeface="Overpass"/>
              <a:cs typeface="Overpass"/>
              <a:sym typeface="Overpass"/>
            </a:endParaRPr>
          </a:p>
          <a:p>
            <a:pPr indent="0" lvl="0" marL="457200" rtl="0" algn="ctr">
              <a:spcBef>
                <a:spcPts val="1200"/>
              </a:spcBef>
              <a:spcAft>
                <a:spcPts val="0"/>
              </a:spcAft>
              <a:buNone/>
            </a:pPr>
            <a:r>
              <a:t/>
            </a:r>
            <a:endParaRPr sz="1200">
              <a:solidFill>
                <a:schemeClr val="dk2"/>
              </a:solidFill>
              <a:latin typeface="Overpass"/>
              <a:ea typeface="Overpass"/>
              <a:cs typeface="Overpass"/>
              <a:sym typeface="Overpas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06" name="Shape 206"/>
        <p:cNvGrpSpPr/>
        <p:nvPr/>
      </p:nvGrpSpPr>
      <p:grpSpPr>
        <a:xfrm>
          <a:off x="0" y="0"/>
          <a:ext cx="0" cy="0"/>
          <a:chOff x="0" y="0"/>
          <a:chExt cx="0" cy="0"/>
        </a:xfrm>
      </p:grpSpPr>
      <p:sp>
        <p:nvSpPr>
          <p:cNvPr id="207" name="Google Shape;207;p29"/>
          <p:cNvSpPr/>
          <p:nvPr/>
        </p:nvSpPr>
        <p:spPr>
          <a:xfrm>
            <a:off x="-14800" y="0"/>
            <a:ext cx="2891700" cy="51435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9"/>
          <p:cNvSpPr/>
          <p:nvPr/>
        </p:nvSpPr>
        <p:spPr>
          <a:xfrm flipH="1">
            <a:off x="-2088375" y="4354225"/>
            <a:ext cx="3791100" cy="19188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9"/>
          <p:cNvSpPr txBox="1"/>
          <p:nvPr/>
        </p:nvSpPr>
        <p:spPr>
          <a:xfrm>
            <a:off x="335225" y="316000"/>
            <a:ext cx="30000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800">
                <a:solidFill>
                  <a:schemeClr val="lt1"/>
                </a:solidFill>
                <a:latin typeface="DM Serif Display"/>
                <a:ea typeface="DM Serif Display"/>
                <a:cs typeface="DM Serif Display"/>
                <a:sym typeface="DM Serif Display"/>
              </a:rPr>
              <a:t>System Requirements</a:t>
            </a:r>
            <a:endParaRPr sz="2800">
              <a:solidFill>
                <a:schemeClr val="lt1"/>
              </a:solidFill>
              <a:latin typeface="DM Serif Display"/>
              <a:ea typeface="DM Serif Display"/>
              <a:cs typeface="DM Serif Display"/>
              <a:sym typeface="DM Serif Display"/>
            </a:endParaRPr>
          </a:p>
          <a:p>
            <a:pPr indent="0" lvl="0" marL="0" rtl="0" algn="l">
              <a:spcBef>
                <a:spcPts val="0"/>
              </a:spcBef>
              <a:spcAft>
                <a:spcPts val="0"/>
              </a:spcAft>
              <a:buNone/>
            </a:pPr>
            <a:r>
              <a:rPr lang="es" sz="2800">
                <a:solidFill>
                  <a:schemeClr val="lt1"/>
                </a:solidFill>
                <a:latin typeface="DM Serif Display"/>
                <a:ea typeface="DM Serif Display"/>
                <a:cs typeface="DM Serif Display"/>
                <a:sym typeface="DM Serif Display"/>
              </a:rPr>
              <a:t>and </a:t>
            </a:r>
            <a:endParaRPr sz="2800">
              <a:solidFill>
                <a:schemeClr val="lt1"/>
              </a:solidFill>
              <a:latin typeface="DM Serif Display"/>
              <a:ea typeface="DM Serif Display"/>
              <a:cs typeface="DM Serif Display"/>
              <a:sym typeface="DM Serif Display"/>
            </a:endParaRPr>
          </a:p>
          <a:p>
            <a:pPr indent="0" lvl="0" marL="0" rtl="0" algn="l">
              <a:spcBef>
                <a:spcPts val="0"/>
              </a:spcBef>
              <a:spcAft>
                <a:spcPts val="0"/>
              </a:spcAft>
              <a:buNone/>
            </a:pPr>
            <a:r>
              <a:rPr lang="es" sz="2800">
                <a:solidFill>
                  <a:schemeClr val="lt1"/>
                </a:solidFill>
                <a:latin typeface="DM Serif Display"/>
                <a:ea typeface="DM Serif Display"/>
                <a:cs typeface="DM Serif Display"/>
                <a:sym typeface="DM Serif Display"/>
              </a:rPr>
              <a:t>Tech Stack</a:t>
            </a:r>
            <a:endParaRPr sz="2800">
              <a:solidFill>
                <a:schemeClr val="lt1"/>
              </a:solidFill>
              <a:latin typeface="DM Serif Display"/>
              <a:ea typeface="DM Serif Display"/>
              <a:cs typeface="DM Serif Display"/>
              <a:sym typeface="DM Serif Display"/>
            </a:endParaRPr>
          </a:p>
        </p:txBody>
      </p:sp>
      <p:sp>
        <p:nvSpPr>
          <p:cNvPr id="210" name="Google Shape;210;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211" name="Google Shape;211;p29"/>
          <p:cNvSpPr txBox="1"/>
          <p:nvPr/>
        </p:nvSpPr>
        <p:spPr>
          <a:xfrm>
            <a:off x="3233050" y="183700"/>
            <a:ext cx="4735200" cy="463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600">
                <a:solidFill>
                  <a:schemeClr val="dk2"/>
                </a:solidFill>
                <a:latin typeface="Overpass"/>
                <a:ea typeface="Overpass"/>
                <a:cs typeface="Overpass"/>
                <a:sym typeface="Overpass"/>
              </a:rPr>
              <a:t>System Requirements</a:t>
            </a:r>
            <a:endParaRPr b="1" sz="1600">
              <a:solidFill>
                <a:schemeClr val="dk2"/>
              </a:solidFill>
              <a:latin typeface="Overpass"/>
              <a:ea typeface="Overpass"/>
              <a:cs typeface="Overpass"/>
              <a:sym typeface="Overpass"/>
            </a:endParaRPr>
          </a:p>
          <a:p>
            <a:pPr indent="-317500" lvl="0" marL="457200" rtl="0" algn="l">
              <a:lnSpc>
                <a:spcPct val="115000"/>
              </a:lnSpc>
              <a:spcBef>
                <a:spcPts val="100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JDK 1.8 and above</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Visual Studio code</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IntelliJ</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Node js</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HeidiSql</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Postman</a:t>
            </a:r>
            <a:endParaRPr>
              <a:solidFill>
                <a:schemeClr val="dk2"/>
              </a:solidFill>
              <a:latin typeface="Overpass"/>
              <a:ea typeface="Overpass"/>
              <a:cs typeface="Overpass"/>
              <a:sym typeface="Overpass"/>
            </a:endParaRPr>
          </a:p>
          <a:p>
            <a:pPr indent="0" lvl="0" marL="457200" rtl="0" algn="l">
              <a:lnSpc>
                <a:spcPct val="115000"/>
              </a:lnSpc>
              <a:spcBef>
                <a:spcPts val="1000"/>
              </a:spcBef>
              <a:spcAft>
                <a:spcPts val="0"/>
              </a:spcAft>
              <a:buNone/>
            </a:pPr>
            <a:r>
              <a:t/>
            </a:r>
            <a:endParaRPr>
              <a:solidFill>
                <a:schemeClr val="dk2"/>
              </a:solidFill>
              <a:latin typeface="Overpass"/>
              <a:ea typeface="Overpass"/>
              <a:cs typeface="Overpass"/>
              <a:sym typeface="Overpass"/>
            </a:endParaRPr>
          </a:p>
          <a:p>
            <a:pPr indent="0" lvl="0" marL="0" rtl="0" algn="l">
              <a:lnSpc>
                <a:spcPct val="115000"/>
              </a:lnSpc>
              <a:spcBef>
                <a:spcPts val="1000"/>
              </a:spcBef>
              <a:spcAft>
                <a:spcPts val="0"/>
              </a:spcAft>
              <a:buNone/>
            </a:pPr>
            <a:r>
              <a:rPr b="1" lang="es" sz="1600">
                <a:solidFill>
                  <a:schemeClr val="dk2"/>
                </a:solidFill>
                <a:latin typeface="Overpass"/>
                <a:ea typeface="Overpass"/>
                <a:cs typeface="Overpass"/>
                <a:sym typeface="Overpass"/>
              </a:rPr>
              <a:t>Tech Stack</a:t>
            </a:r>
            <a:endParaRPr b="1" sz="1600">
              <a:solidFill>
                <a:schemeClr val="dk2"/>
              </a:solidFill>
              <a:latin typeface="Overpass"/>
              <a:ea typeface="Overpass"/>
              <a:cs typeface="Overpass"/>
              <a:sym typeface="Overpass"/>
            </a:endParaRPr>
          </a:p>
          <a:p>
            <a:pPr indent="-317500" lvl="0" marL="457200" rtl="0" algn="l">
              <a:lnSpc>
                <a:spcPct val="115000"/>
              </a:lnSpc>
              <a:spcBef>
                <a:spcPts val="100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Spring boot</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ReactJs</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HTML</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CSS</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JPA</a:t>
            </a:r>
            <a:endParaRPr>
              <a:solidFill>
                <a:schemeClr val="dk2"/>
              </a:solidFill>
              <a:latin typeface="Overpass"/>
              <a:ea typeface="Overpass"/>
              <a:cs typeface="Overpass"/>
              <a:sym typeface="Overpass"/>
            </a:endParaRPr>
          </a:p>
          <a:p>
            <a:pPr indent="-317500" lvl="0" marL="457200" rtl="0" algn="l">
              <a:lnSpc>
                <a:spcPct val="115000"/>
              </a:lnSpc>
              <a:spcBef>
                <a:spcPts val="0"/>
              </a:spcBef>
              <a:spcAft>
                <a:spcPts val="0"/>
              </a:spcAft>
              <a:buClr>
                <a:schemeClr val="dk2"/>
              </a:buClr>
              <a:buSzPts val="1400"/>
              <a:buFont typeface="Overpass"/>
              <a:buChar char="●"/>
            </a:pPr>
            <a:r>
              <a:rPr lang="es">
                <a:solidFill>
                  <a:schemeClr val="dk2"/>
                </a:solidFill>
                <a:latin typeface="Overpass"/>
                <a:ea typeface="Overpass"/>
                <a:cs typeface="Overpass"/>
                <a:sym typeface="Overpass"/>
              </a:rPr>
              <a:t>MySQL</a:t>
            </a:r>
            <a:endParaRPr>
              <a:solidFill>
                <a:schemeClr val="dk2"/>
              </a:solidFill>
              <a:latin typeface="Overpass"/>
              <a:ea typeface="Overpass"/>
              <a:cs typeface="Overpass"/>
              <a:sym typeface="Overpass"/>
            </a:endParaRPr>
          </a:p>
          <a:p>
            <a:pPr indent="0" lvl="0" marL="457200" rtl="0" algn="l">
              <a:spcBef>
                <a:spcPts val="0"/>
              </a:spcBef>
              <a:spcAft>
                <a:spcPts val="0"/>
              </a:spcAft>
              <a:buNone/>
            </a:pPr>
            <a:r>
              <a:t/>
            </a:r>
            <a:endParaRPr sz="1200">
              <a:solidFill>
                <a:schemeClr val="dk2"/>
              </a:solidFill>
              <a:latin typeface="Overpass Light"/>
              <a:ea typeface="Overpass Light"/>
              <a:cs typeface="Overpass Light"/>
              <a:sym typeface="Overpas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217" name="Google Shape;217;p30"/>
          <p:cNvSpPr txBox="1"/>
          <p:nvPr/>
        </p:nvSpPr>
        <p:spPr>
          <a:xfrm>
            <a:off x="591900" y="36767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800">
                <a:solidFill>
                  <a:schemeClr val="dk1"/>
                </a:solidFill>
                <a:latin typeface="DM Serif Display"/>
                <a:ea typeface="DM Serif Display"/>
                <a:cs typeface="DM Serif Display"/>
                <a:sym typeface="DM Serif Display"/>
              </a:rPr>
              <a:t>Project Modules</a:t>
            </a:r>
            <a:endParaRPr>
              <a:solidFill>
                <a:schemeClr val="dk1"/>
              </a:solidFill>
            </a:endParaRPr>
          </a:p>
        </p:txBody>
      </p:sp>
      <p:sp>
        <p:nvSpPr>
          <p:cNvPr id="218" name="Google Shape;218;p30"/>
          <p:cNvSpPr/>
          <p:nvPr/>
        </p:nvSpPr>
        <p:spPr>
          <a:xfrm flipH="1">
            <a:off x="474600" y="-594450"/>
            <a:ext cx="2913600" cy="15978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0"/>
          <p:cNvSpPr txBox="1"/>
          <p:nvPr/>
        </p:nvSpPr>
        <p:spPr>
          <a:xfrm>
            <a:off x="3753800" y="2781338"/>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latin typeface="Overpass"/>
              <a:ea typeface="Overpass"/>
              <a:cs typeface="Overpass"/>
              <a:sym typeface="Overpass"/>
            </a:endParaRPr>
          </a:p>
        </p:txBody>
      </p:sp>
      <p:sp>
        <p:nvSpPr>
          <p:cNvPr id="220" name="Google Shape;220;p30"/>
          <p:cNvSpPr txBox="1"/>
          <p:nvPr/>
        </p:nvSpPr>
        <p:spPr>
          <a:xfrm>
            <a:off x="4146350" y="483025"/>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latin typeface="Overpass"/>
              <a:ea typeface="Overpass"/>
              <a:cs typeface="Overpass"/>
              <a:sym typeface="Overpass"/>
            </a:endParaRPr>
          </a:p>
        </p:txBody>
      </p:sp>
      <p:sp>
        <p:nvSpPr>
          <p:cNvPr id="221" name="Google Shape;221;p30"/>
          <p:cNvSpPr txBox="1"/>
          <p:nvPr/>
        </p:nvSpPr>
        <p:spPr>
          <a:xfrm>
            <a:off x="6242550" y="2814825"/>
            <a:ext cx="2335800" cy="384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t/>
            </a:r>
            <a:endParaRPr sz="1300">
              <a:latin typeface="Overpass"/>
              <a:ea typeface="Overpass"/>
              <a:cs typeface="Overpass"/>
              <a:sym typeface="Overpass"/>
            </a:endParaRPr>
          </a:p>
        </p:txBody>
      </p:sp>
      <p:sp>
        <p:nvSpPr>
          <p:cNvPr id="222" name="Google Shape;222;p30"/>
          <p:cNvSpPr txBox="1"/>
          <p:nvPr/>
        </p:nvSpPr>
        <p:spPr>
          <a:xfrm>
            <a:off x="474600" y="1520400"/>
            <a:ext cx="4792200" cy="28461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Font typeface="Overpass Light"/>
              <a:buChar char="●"/>
            </a:pPr>
            <a:r>
              <a:rPr lang="es">
                <a:latin typeface="Overpass Light"/>
                <a:ea typeface="Overpass Light"/>
                <a:cs typeface="Overpass Light"/>
                <a:sym typeface="Overpass Light"/>
              </a:rPr>
              <a:t>Registration</a:t>
            </a:r>
            <a:endParaRPr>
              <a:latin typeface="Overpass Light"/>
              <a:ea typeface="Overpass Light"/>
              <a:cs typeface="Overpass Light"/>
              <a:sym typeface="Overpass Light"/>
            </a:endParaRPr>
          </a:p>
          <a:p>
            <a:pPr indent="-317500" lvl="0" marL="457200" rtl="0" algn="l">
              <a:lnSpc>
                <a:spcPct val="115000"/>
              </a:lnSpc>
              <a:spcBef>
                <a:spcPts val="0"/>
              </a:spcBef>
              <a:spcAft>
                <a:spcPts val="0"/>
              </a:spcAft>
              <a:buSzPts val="1400"/>
              <a:buFont typeface="Overpass Light"/>
              <a:buChar char="●"/>
            </a:pPr>
            <a:r>
              <a:rPr lang="es">
                <a:latin typeface="Overpass Light"/>
                <a:ea typeface="Overpass Light"/>
                <a:cs typeface="Overpass Light"/>
                <a:sym typeface="Overpass Light"/>
              </a:rPr>
              <a:t>Admin Login</a:t>
            </a:r>
            <a:endParaRPr>
              <a:latin typeface="Overpass Light"/>
              <a:ea typeface="Overpass Light"/>
              <a:cs typeface="Overpass Light"/>
              <a:sym typeface="Overpass Light"/>
            </a:endParaRPr>
          </a:p>
          <a:p>
            <a:pPr indent="-317500" lvl="0" marL="457200" rtl="0" algn="l">
              <a:lnSpc>
                <a:spcPct val="115000"/>
              </a:lnSpc>
              <a:spcBef>
                <a:spcPts val="0"/>
              </a:spcBef>
              <a:spcAft>
                <a:spcPts val="0"/>
              </a:spcAft>
              <a:buSzPts val="1400"/>
              <a:buFont typeface="Overpass Light"/>
              <a:buChar char="●"/>
            </a:pPr>
            <a:r>
              <a:rPr lang="es">
                <a:latin typeface="Overpass Light"/>
                <a:ea typeface="Overpass Light"/>
                <a:cs typeface="Overpass Light"/>
                <a:sym typeface="Overpass Light"/>
              </a:rPr>
              <a:t>User Login</a:t>
            </a:r>
            <a:endParaRPr>
              <a:latin typeface="Overpass Light"/>
              <a:ea typeface="Overpass Light"/>
              <a:cs typeface="Overpass Light"/>
              <a:sym typeface="Overpass Light"/>
            </a:endParaRPr>
          </a:p>
          <a:p>
            <a:pPr indent="-317500" lvl="0" marL="457200" rtl="0" algn="l">
              <a:lnSpc>
                <a:spcPct val="115000"/>
              </a:lnSpc>
              <a:spcBef>
                <a:spcPts val="0"/>
              </a:spcBef>
              <a:spcAft>
                <a:spcPts val="0"/>
              </a:spcAft>
              <a:buSzPts val="1400"/>
              <a:buFont typeface="Overpass Light"/>
              <a:buChar char="●"/>
            </a:pPr>
            <a:r>
              <a:rPr lang="es">
                <a:latin typeface="Overpass Light"/>
                <a:ea typeface="Overpass Light"/>
                <a:cs typeface="Overpass Light"/>
                <a:sym typeface="Overpass Light"/>
              </a:rPr>
              <a:t>Dashboard</a:t>
            </a:r>
            <a:endParaRPr>
              <a:latin typeface="Overpass Light"/>
              <a:ea typeface="Overpass Light"/>
              <a:cs typeface="Overpass Light"/>
              <a:sym typeface="Overpass Light"/>
            </a:endParaRPr>
          </a:p>
          <a:p>
            <a:pPr indent="-317500" lvl="0" marL="457200" rtl="0" algn="l">
              <a:lnSpc>
                <a:spcPct val="115000"/>
              </a:lnSpc>
              <a:spcBef>
                <a:spcPts val="0"/>
              </a:spcBef>
              <a:spcAft>
                <a:spcPts val="0"/>
              </a:spcAft>
              <a:buSzPts val="1400"/>
              <a:buFont typeface="Overpass Light"/>
              <a:buChar char="●"/>
            </a:pPr>
            <a:r>
              <a:rPr lang="es">
                <a:latin typeface="Overpass Light"/>
                <a:ea typeface="Overpass Light"/>
                <a:cs typeface="Overpass Light"/>
                <a:sym typeface="Overpass Light"/>
              </a:rPr>
              <a:t>Product list</a:t>
            </a:r>
            <a:endParaRPr>
              <a:latin typeface="Overpass Light"/>
              <a:ea typeface="Overpass Light"/>
              <a:cs typeface="Overpass Light"/>
              <a:sym typeface="Overpass Light"/>
            </a:endParaRPr>
          </a:p>
          <a:p>
            <a:pPr indent="-317500" lvl="0" marL="457200" rtl="0" algn="l">
              <a:lnSpc>
                <a:spcPct val="115000"/>
              </a:lnSpc>
              <a:spcBef>
                <a:spcPts val="0"/>
              </a:spcBef>
              <a:spcAft>
                <a:spcPts val="0"/>
              </a:spcAft>
              <a:buSzPts val="1400"/>
              <a:buFont typeface="Overpass Light"/>
              <a:buChar char="●"/>
            </a:pPr>
            <a:r>
              <a:rPr lang="es">
                <a:latin typeface="Overpass Light"/>
                <a:ea typeface="Overpass Light"/>
                <a:cs typeface="Overpass Light"/>
                <a:sym typeface="Overpass Light"/>
              </a:rPr>
              <a:t>Product Details</a:t>
            </a:r>
            <a:endParaRPr>
              <a:latin typeface="Overpass Light"/>
              <a:ea typeface="Overpass Light"/>
              <a:cs typeface="Overpass Light"/>
              <a:sym typeface="Overpass Light"/>
            </a:endParaRPr>
          </a:p>
          <a:p>
            <a:pPr indent="-317500" lvl="0" marL="457200" rtl="0" algn="l">
              <a:lnSpc>
                <a:spcPct val="115000"/>
              </a:lnSpc>
              <a:spcBef>
                <a:spcPts val="0"/>
              </a:spcBef>
              <a:spcAft>
                <a:spcPts val="0"/>
              </a:spcAft>
              <a:buSzPts val="1400"/>
              <a:buFont typeface="Overpass Light"/>
              <a:buChar char="●"/>
            </a:pPr>
            <a:r>
              <a:rPr lang="es">
                <a:latin typeface="Overpass Light"/>
                <a:ea typeface="Overpass Light"/>
                <a:cs typeface="Overpass Light"/>
                <a:sym typeface="Overpass Light"/>
              </a:rPr>
              <a:t>Admin page</a:t>
            </a:r>
            <a:endParaRPr>
              <a:latin typeface="Overpass Light"/>
              <a:ea typeface="Overpass Light"/>
              <a:cs typeface="Overpass Light"/>
              <a:sym typeface="Overpass Light"/>
            </a:endParaRPr>
          </a:p>
          <a:p>
            <a:pPr indent="-317500" lvl="0" marL="457200" rtl="0" algn="l">
              <a:lnSpc>
                <a:spcPct val="115000"/>
              </a:lnSpc>
              <a:spcBef>
                <a:spcPts val="0"/>
              </a:spcBef>
              <a:spcAft>
                <a:spcPts val="0"/>
              </a:spcAft>
              <a:buSzPts val="1400"/>
              <a:buFont typeface="Overpass Light"/>
              <a:buChar char="●"/>
            </a:pPr>
            <a:r>
              <a:rPr lang="es">
                <a:latin typeface="Overpass Light"/>
                <a:ea typeface="Overpass Light"/>
                <a:cs typeface="Overpass Light"/>
                <a:sym typeface="Overpass Light"/>
              </a:rPr>
              <a:t>Forgot password</a:t>
            </a:r>
            <a:endParaRPr>
              <a:latin typeface="Overpass Light"/>
              <a:ea typeface="Overpass Light"/>
              <a:cs typeface="Overpass Light"/>
              <a:sym typeface="Overpass Light"/>
            </a:endParaRPr>
          </a:p>
          <a:p>
            <a:pPr indent="-317500" lvl="0" marL="457200" rtl="0" algn="l">
              <a:lnSpc>
                <a:spcPct val="115000"/>
              </a:lnSpc>
              <a:spcBef>
                <a:spcPts val="0"/>
              </a:spcBef>
              <a:spcAft>
                <a:spcPts val="0"/>
              </a:spcAft>
              <a:buSzPts val="1400"/>
              <a:buFont typeface="Overpass Light"/>
              <a:buChar char="●"/>
            </a:pPr>
            <a:r>
              <a:rPr lang="es">
                <a:latin typeface="Overpass Light"/>
                <a:ea typeface="Overpass Light"/>
                <a:cs typeface="Overpass Light"/>
                <a:sym typeface="Overpass Light"/>
              </a:rPr>
              <a:t>Update password</a:t>
            </a:r>
            <a:endParaRPr>
              <a:latin typeface="Overpass Light"/>
              <a:ea typeface="Overpass Light"/>
              <a:cs typeface="Overpass Light"/>
              <a:sym typeface="Overpass Light"/>
            </a:endParaRPr>
          </a:p>
          <a:p>
            <a:pPr indent="0" lvl="0" marL="0" rtl="0" algn="l">
              <a:spcBef>
                <a:spcPts val="0"/>
              </a:spcBef>
              <a:spcAft>
                <a:spcPts val="0"/>
              </a:spcAft>
              <a:buNone/>
            </a:pPr>
            <a:r>
              <a:t/>
            </a:r>
            <a:endParaRPr>
              <a:latin typeface="Open Sans Light"/>
              <a:ea typeface="Open Sans Light"/>
              <a:cs typeface="Open Sans Light"/>
              <a:sym typeface="Open Sans Light"/>
            </a:endParaRPr>
          </a:p>
          <a:p>
            <a:pPr indent="0" lvl="0" marL="0" rtl="0" algn="l">
              <a:spcBef>
                <a:spcPts val="0"/>
              </a:spcBef>
              <a:spcAft>
                <a:spcPts val="0"/>
              </a:spcAft>
              <a:buNone/>
            </a:pPr>
            <a:r>
              <a:t/>
            </a:r>
            <a:endParaRPr>
              <a:latin typeface="Open Sans Light"/>
              <a:ea typeface="Open Sans Light"/>
              <a:cs typeface="Open Sans Light"/>
              <a:sym typeface="Open Sa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26" name="Shape 226"/>
        <p:cNvGrpSpPr/>
        <p:nvPr/>
      </p:nvGrpSpPr>
      <p:grpSpPr>
        <a:xfrm>
          <a:off x="0" y="0"/>
          <a:ext cx="0" cy="0"/>
          <a:chOff x="0" y="0"/>
          <a:chExt cx="0" cy="0"/>
        </a:xfrm>
      </p:grpSpPr>
      <p:sp>
        <p:nvSpPr>
          <p:cNvPr id="227" name="Google Shape;227;p31"/>
          <p:cNvSpPr txBox="1"/>
          <p:nvPr>
            <p:ph idx="4294967295" type="ctrTitle"/>
          </p:nvPr>
        </p:nvSpPr>
        <p:spPr>
          <a:xfrm flipH="1">
            <a:off x="570750" y="358025"/>
            <a:ext cx="2513100" cy="73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3F3F3"/>
                </a:solidFill>
              </a:rPr>
              <a:t>Index Page</a:t>
            </a:r>
            <a:endParaRPr>
              <a:solidFill>
                <a:srgbClr val="F3F3F3"/>
              </a:solidFill>
            </a:endParaRPr>
          </a:p>
        </p:txBody>
      </p:sp>
      <p:sp>
        <p:nvSpPr>
          <p:cNvPr id="228" name="Google Shape;228;p31"/>
          <p:cNvSpPr txBox="1"/>
          <p:nvPr/>
        </p:nvSpPr>
        <p:spPr>
          <a:xfrm>
            <a:off x="643850" y="2191375"/>
            <a:ext cx="7981200" cy="948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t/>
            </a:r>
            <a:endParaRPr sz="1200">
              <a:solidFill>
                <a:schemeClr val="lt1"/>
              </a:solidFill>
              <a:latin typeface="Overpass"/>
              <a:ea typeface="Overpass"/>
              <a:cs typeface="Overpass"/>
              <a:sym typeface="Overpass"/>
            </a:endParaRPr>
          </a:p>
          <a:p>
            <a:pPr indent="0" lvl="0" marL="457200" rtl="0" algn="l">
              <a:lnSpc>
                <a:spcPct val="115000"/>
              </a:lnSpc>
              <a:spcBef>
                <a:spcPts val="0"/>
              </a:spcBef>
              <a:spcAft>
                <a:spcPts val="0"/>
              </a:spcAft>
              <a:buNone/>
            </a:pPr>
            <a:r>
              <a:t/>
            </a:r>
            <a:endParaRPr sz="1200">
              <a:solidFill>
                <a:srgbClr val="FFFFFF"/>
              </a:solidFill>
              <a:latin typeface="Times New Roman"/>
              <a:ea typeface="Times New Roman"/>
              <a:cs typeface="Times New Roman"/>
              <a:sym typeface="Times New Roman"/>
            </a:endParaRPr>
          </a:p>
          <a:p>
            <a:pPr indent="0" lvl="0" marL="457200" rtl="0" algn="l">
              <a:lnSpc>
                <a:spcPct val="115000"/>
              </a:lnSpc>
              <a:spcBef>
                <a:spcPts val="1200"/>
              </a:spcBef>
              <a:spcAft>
                <a:spcPts val="1200"/>
              </a:spcAft>
              <a:buNone/>
            </a:pPr>
            <a:r>
              <a:t/>
            </a:r>
            <a:endParaRPr sz="1200">
              <a:solidFill>
                <a:schemeClr val="lt1"/>
              </a:solidFill>
              <a:latin typeface="Overpass"/>
              <a:ea typeface="Overpass"/>
              <a:cs typeface="Overpass"/>
              <a:sym typeface="Overpass"/>
            </a:endParaRPr>
          </a:p>
        </p:txBody>
      </p:sp>
      <p:sp>
        <p:nvSpPr>
          <p:cNvPr id="229" name="Google Shape;229;p31"/>
          <p:cNvSpPr/>
          <p:nvPr/>
        </p:nvSpPr>
        <p:spPr>
          <a:xfrm flipH="1">
            <a:off x="529800" y="-941325"/>
            <a:ext cx="2909400" cy="1918800"/>
          </a:xfrm>
          <a:prstGeom prst="rect">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lt1"/>
                </a:solidFill>
              </a:rPr>
              <a:t>‹#›</a:t>
            </a:fld>
            <a:endParaRPr>
              <a:solidFill>
                <a:schemeClr val="lt1"/>
              </a:solidFill>
            </a:endParaRPr>
          </a:p>
        </p:txBody>
      </p:sp>
      <p:sp>
        <p:nvSpPr>
          <p:cNvPr id="231" name="Google Shape;231;p31"/>
          <p:cNvSpPr txBox="1"/>
          <p:nvPr/>
        </p:nvSpPr>
        <p:spPr>
          <a:xfrm>
            <a:off x="5439300" y="1734250"/>
            <a:ext cx="3480300" cy="25059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rgbClr val="FFFFFF"/>
              </a:buClr>
              <a:buSzPts val="1400"/>
              <a:buFont typeface="Overpass"/>
              <a:buChar char="●"/>
            </a:pPr>
            <a:r>
              <a:rPr lang="es">
                <a:solidFill>
                  <a:srgbClr val="FFFFFF"/>
                </a:solidFill>
                <a:latin typeface="Overpass"/>
                <a:ea typeface="Overpass"/>
                <a:cs typeface="Overpass"/>
                <a:sym typeface="Overpass"/>
              </a:rPr>
              <a:t>New users can register, Admin and Existing Users can login.</a:t>
            </a:r>
            <a:endParaRPr>
              <a:solidFill>
                <a:srgbClr val="FFFFFF"/>
              </a:solidFill>
              <a:latin typeface="Overpass"/>
              <a:ea typeface="Overpass"/>
              <a:cs typeface="Overpass"/>
              <a:sym typeface="Overpass"/>
            </a:endParaRPr>
          </a:p>
          <a:p>
            <a:pPr indent="-317500" lvl="0" marL="457200" rtl="0" algn="l">
              <a:lnSpc>
                <a:spcPct val="115000"/>
              </a:lnSpc>
              <a:spcBef>
                <a:spcPts val="0"/>
              </a:spcBef>
              <a:spcAft>
                <a:spcPts val="0"/>
              </a:spcAft>
              <a:buClr>
                <a:srgbClr val="FFFFFF"/>
              </a:buClr>
              <a:buSzPts val="1400"/>
              <a:buFont typeface="Overpass"/>
              <a:buChar char="●"/>
            </a:pPr>
            <a:r>
              <a:rPr lang="es">
                <a:solidFill>
                  <a:srgbClr val="FFFFFF"/>
                </a:solidFill>
                <a:latin typeface="Overpass"/>
                <a:ea typeface="Overpass"/>
                <a:cs typeface="Overpass"/>
                <a:sym typeface="Overpass"/>
              </a:rPr>
              <a:t>Eligibility</a:t>
            </a:r>
            <a:r>
              <a:rPr lang="es">
                <a:solidFill>
                  <a:srgbClr val="FFFFFF"/>
                </a:solidFill>
                <a:latin typeface="Overpass"/>
                <a:ea typeface="Overpass"/>
                <a:cs typeface="Overpass"/>
                <a:sym typeface="Overpass"/>
              </a:rPr>
              <a:t> criteria for purchasing a new card is specified.</a:t>
            </a:r>
            <a:endParaRPr>
              <a:solidFill>
                <a:srgbClr val="FFFFFF"/>
              </a:solidFill>
              <a:latin typeface="Overpass"/>
              <a:ea typeface="Overpass"/>
              <a:cs typeface="Overpass"/>
              <a:sym typeface="Overpass"/>
            </a:endParaRPr>
          </a:p>
          <a:p>
            <a:pPr indent="-317500" lvl="0" marL="457200" rtl="0" algn="l">
              <a:lnSpc>
                <a:spcPct val="115000"/>
              </a:lnSpc>
              <a:spcBef>
                <a:spcPts val="0"/>
              </a:spcBef>
              <a:spcAft>
                <a:spcPts val="0"/>
              </a:spcAft>
              <a:buClr>
                <a:srgbClr val="FFFFFF"/>
              </a:buClr>
              <a:buSzPts val="1400"/>
              <a:buFont typeface="Overpass"/>
              <a:buChar char="●"/>
            </a:pPr>
            <a:r>
              <a:rPr lang="es">
                <a:solidFill>
                  <a:srgbClr val="FFFFFF"/>
                </a:solidFill>
                <a:latin typeface="Overpass"/>
                <a:ea typeface="Overpass"/>
                <a:cs typeface="Overpass"/>
                <a:sym typeface="Overpass"/>
              </a:rPr>
              <a:t>Terms and Conditions to buy the card are mentioned.</a:t>
            </a:r>
            <a:endParaRPr>
              <a:solidFill>
                <a:srgbClr val="FFFFFF"/>
              </a:solidFill>
              <a:latin typeface="Overpass"/>
              <a:ea typeface="Overpass"/>
              <a:cs typeface="Overpass"/>
              <a:sym typeface="Overpass"/>
            </a:endParaRPr>
          </a:p>
          <a:p>
            <a:pPr indent="-317500" lvl="0" marL="457200" rtl="0" algn="l">
              <a:lnSpc>
                <a:spcPct val="115000"/>
              </a:lnSpc>
              <a:spcBef>
                <a:spcPts val="0"/>
              </a:spcBef>
              <a:spcAft>
                <a:spcPts val="0"/>
              </a:spcAft>
              <a:buClr>
                <a:srgbClr val="FFFFFF"/>
              </a:buClr>
              <a:buSzPts val="1400"/>
              <a:buFont typeface="Overpass"/>
              <a:buChar char="●"/>
            </a:pPr>
            <a:r>
              <a:rPr lang="es">
                <a:solidFill>
                  <a:srgbClr val="FFFFFF"/>
                </a:solidFill>
                <a:latin typeface="Overpass"/>
                <a:ea typeface="Overpass"/>
                <a:cs typeface="Overpass"/>
                <a:sym typeface="Overpass"/>
              </a:rPr>
              <a:t>Card limits of Gold and Titanium card are given.</a:t>
            </a:r>
            <a:endParaRPr>
              <a:solidFill>
                <a:srgbClr val="FFFFFF"/>
              </a:solidFill>
              <a:latin typeface="Overpass"/>
              <a:ea typeface="Overpass"/>
              <a:cs typeface="Overpass"/>
              <a:sym typeface="Overpass"/>
            </a:endParaRPr>
          </a:p>
          <a:p>
            <a:pPr indent="0" lvl="0" marL="0" rtl="0" algn="l">
              <a:spcBef>
                <a:spcPts val="1200"/>
              </a:spcBef>
              <a:spcAft>
                <a:spcPts val="0"/>
              </a:spcAft>
              <a:buNone/>
            </a:pPr>
            <a:r>
              <a:t/>
            </a:r>
            <a:endParaRPr sz="1200">
              <a:solidFill>
                <a:srgbClr val="FFFFFF"/>
              </a:solidFill>
            </a:endParaRPr>
          </a:p>
        </p:txBody>
      </p:sp>
      <p:pic>
        <p:nvPicPr>
          <p:cNvPr id="232" name="Google Shape;232;p31"/>
          <p:cNvPicPr preferRelativeResize="0"/>
          <p:nvPr/>
        </p:nvPicPr>
        <p:blipFill rotWithShape="1">
          <a:blip r:embed="rId3">
            <a:alphaModFix/>
          </a:blip>
          <a:srcRect b="7458" l="0" r="0" t="0"/>
          <a:stretch/>
        </p:blipFill>
        <p:spPr>
          <a:xfrm>
            <a:off x="529809" y="1734250"/>
            <a:ext cx="4814165" cy="2505900"/>
          </a:xfrm>
          <a:prstGeom prst="rect">
            <a:avLst/>
          </a:prstGeom>
          <a:noFill/>
          <a:ln>
            <a:noFill/>
          </a:ln>
        </p:spPr>
      </p:pic>
      <p:pic>
        <p:nvPicPr>
          <p:cNvPr id="233" name="Google Shape;233;p31"/>
          <p:cNvPicPr preferRelativeResize="0"/>
          <p:nvPr/>
        </p:nvPicPr>
        <p:blipFill>
          <a:blip r:embed="rId4">
            <a:alphaModFix/>
          </a:blip>
          <a:stretch>
            <a:fillRect/>
          </a:stretch>
        </p:blipFill>
        <p:spPr>
          <a:xfrm>
            <a:off x="529800" y="1616575"/>
            <a:ext cx="4814174" cy="27079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pic>
        <p:nvPicPr>
          <p:cNvPr id="239" name="Google Shape;239;p32"/>
          <p:cNvPicPr preferRelativeResize="0"/>
          <p:nvPr/>
        </p:nvPicPr>
        <p:blipFill>
          <a:blip r:embed="rId3">
            <a:alphaModFix/>
          </a:blip>
          <a:stretch>
            <a:fillRect/>
          </a:stretch>
        </p:blipFill>
        <p:spPr>
          <a:xfrm>
            <a:off x="152400" y="152400"/>
            <a:ext cx="8251982" cy="464174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43" name="Shape 243"/>
        <p:cNvGrpSpPr/>
        <p:nvPr/>
      </p:nvGrpSpPr>
      <p:grpSpPr>
        <a:xfrm>
          <a:off x="0" y="0"/>
          <a:ext cx="0" cy="0"/>
          <a:chOff x="0" y="0"/>
          <a:chExt cx="0" cy="0"/>
        </a:xfrm>
      </p:grpSpPr>
      <p:sp>
        <p:nvSpPr>
          <p:cNvPr id="244" name="Google Shape;244;p33"/>
          <p:cNvSpPr txBox="1"/>
          <p:nvPr/>
        </p:nvSpPr>
        <p:spPr>
          <a:xfrm>
            <a:off x="616350" y="391125"/>
            <a:ext cx="2394300" cy="1046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s" sz="2800">
                <a:solidFill>
                  <a:schemeClr val="dk2"/>
                </a:solidFill>
                <a:latin typeface="DM Serif Display"/>
                <a:ea typeface="DM Serif Display"/>
                <a:cs typeface="DM Serif Display"/>
                <a:sym typeface="DM Serif Display"/>
              </a:rPr>
              <a:t>Registration</a:t>
            </a:r>
            <a:r>
              <a:rPr b="1" lang="es" sz="2800">
                <a:solidFill>
                  <a:schemeClr val="dk2"/>
                </a:solidFill>
                <a:latin typeface="DM Serif Display"/>
                <a:ea typeface="DM Serif Display"/>
                <a:cs typeface="DM Serif Display"/>
                <a:sym typeface="DM Serif Display"/>
              </a:rPr>
              <a:t> Page</a:t>
            </a:r>
            <a:endParaRPr b="1" sz="2800">
              <a:solidFill>
                <a:schemeClr val="dk2"/>
              </a:solidFill>
              <a:latin typeface="DM Serif Display"/>
              <a:ea typeface="DM Serif Display"/>
              <a:cs typeface="DM Serif Display"/>
              <a:sym typeface="DM Serif Display"/>
            </a:endParaRPr>
          </a:p>
        </p:txBody>
      </p:sp>
      <p:sp>
        <p:nvSpPr>
          <p:cNvPr id="245" name="Google Shape;245;p33"/>
          <p:cNvSpPr/>
          <p:nvPr/>
        </p:nvSpPr>
        <p:spPr>
          <a:xfrm flipH="1">
            <a:off x="513150" y="-1125375"/>
            <a:ext cx="2300700" cy="2563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6" name="Google Shape;246;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s">
                <a:solidFill>
                  <a:schemeClr val="dk2"/>
                </a:solidFill>
              </a:rPr>
              <a:t>‹#›</a:t>
            </a:fld>
            <a:endParaRPr>
              <a:solidFill>
                <a:schemeClr val="dk2"/>
              </a:solidFill>
            </a:endParaRPr>
          </a:p>
        </p:txBody>
      </p:sp>
      <p:sp>
        <p:nvSpPr>
          <p:cNvPr id="247" name="Google Shape;247;p33"/>
          <p:cNvSpPr txBox="1"/>
          <p:nvPr/>
        </p:nvSpPr>
        <p:spPr>
          <a:xfrm>
            <a:off x="234750" y="1521600"/>
            <a:ext cx="3571800" cy="3130800"/>
          </a:xfrm>
          <a:prstGeom prst="rect">
            <a:avLst/>
          </a:prstGeom>
          <a:noFill/>
          <a:ln>
            <a:noFill/>
          </a:ln>
        </p:spPr>
        <p:txBody>
          <a:bodyPr anchorCtr="0" anchor="t" bIns="91425" lIns="91425" spcFirstLastPara="1" rIns="91425" wrap="square" tIns="91425">
            <a:spAutoFit/>
          </a:bodyPr>
          <a:lstStyle/>
          <a:p>
            <a:pPr indent="-304800" lvl="0" marL="457200" rtl="0" algn="just">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The consumer will register on the e-commerce website.</a:t>
            </a:r>
            <a:endParaRPr sz="1200">
              <a:solidFill>
                <a:schemeClr val="dk2"/>
              </a:solidFill>
              <a:latin typeface="Overpass"/>
              <a:ea typeface="Overpass"/>
              <a:cs typeface="Overpass"/>
              <a:sym typeface="Overpass"/>
            </a:endParaRPr>
          </a:p>
          <a:p>
            <a:pPr indent="-304800" lvl="0" marL="457200" rtl="0" algn="just">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They can apply for any of the two cards depending on their requirements. The cards have a particular limit:</a:t>
            </a:r>
            <a:endParaRPr sz="1200">
              <a:solidFill>
                <a:schemeClr val="dk2"/>
              </a:solidFill>
              <a:latin typeface="Overpass"/>
              <a:ea typeface="Overpass"/>
              <a:cs typeface="Overpass"/>
              <a:sym typeface="Overpass"/>
            </a:endParaRPr>
          </a:p>
          <a:p>
            <a:pPr indent="0" lvl="0" marL="457200" rtl="0" algn="just">
              <a:lnSpc>
                <a:spcPct val="115000"/>
              </a:lnSpc>
              <a:spcBef>
                <a:spcPts val="0"/>
              </a:spcBef>
              <a:spcAft>
                <a:spcPts val="0"/>
              </a:spcAft>
              <a:buNone/>
            </a:pPr>
            <a:r>
              <a:rPr lang="es" sz="1200">
                <a:solidFill>
                  <a:schemeClr val="dk2"/>
                </a:solidFill>
                <a:latin typeface="Overpass"/>
                <a:ea typeface="Overpass"/>
                <a:cs typeface="Overpass"/>
                <a:sym typeface="Overpass"/>
              </a:rPr>
              <a:t>      - Gold: Rs 1,00,000</a:t>
            </a:r>
            <a:endParaRPr sz="1200">
              <a:solidFill>
                <a:schemeClr val="dk2"/>
              </a:solidFill>
              <a:latin typeface="Overpass"/>
              <a:ea typeface="Overpass"/>
              <a:cs typeface="Overpass"/>
              <a:sym typeface="Overpass"/>
            </a:endParaRPr>
          </a:p>
          <a:p>
            <a:pPr indent="0" lvl="0" marL="0" rtl="0" algn="just">
              <a:lnSpc>
                <a:spcPct val="115000"/>
              </a:lnSpc>
              <a:spcBef>
                <a:spcPts val="0"/>
              </a:spcBef>
              <a:spcAft>
                <a:spcPts val="0"/>
              </a:spcAft>
              <a:buNone/>
            </a:pPr>
            <a:r>
              <a:rPr lang="es" sz="1200">
                <a:solidFill>
                  <a:schemeClr val="dk2"/>
                </a:solidFill>
                <a:latin typeface="Overpass"/>
                <a:ea typeface="Overpass"/>
                <a:cs typeface="Overpass"/>
                <a:sym typeface="Overpass"/>
              </a:rPr>
              <a:t>                   - Titanium: Rs 5,00,000</a:t>
            </a:r>
            <a:endParaRPr sz="1200">
              <a:solidFill>
                <a:schemeClr val="dk2"/>
              </a:solidFill>
              <a:latin typeface="Overpass"/>
              <a:ea typeface="Overpass"/>
              <a:cs typeface="Overpass"/>
              <a:sym typeface="Overpass"/>
            </a:endParaRPr>
          </a:p>
          <a:p>
            <a:pPr indent="-304800" lvl="0" marL="457200" rtl="0" algn="just">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Once the user is verified and registered with the company, they will be eligible to avail the services of the particular card.</a:t>
            </a:r>
            <a:endParaRPr sz="1200">
              <a:solidFill>
                <a:schemeClr val="dk2"/>
              </a:solidFill>
              <a:latin typeface="Overpass"/>
              <a:ea typeface="Overpass"/>
              <a:cs typeface="Overpass"/>
              <a:sym typeface="Overpass"/>
            </a:endParaRPr>
          </a:p>
          <a:p>
            <a:pPr indent="-304800" lvl="0" marL="457200" rtl="0" algn="just">
              <a:lnSpc>
                <a:spcPct val="115000"/>
              </a:lnSpc>
              <a:spcBef>
                <a:spcPts val="0"/>
              </a:spcBef>
              <a:spcAft>
                <a:spcPts val="0"/>
              </a:spcAft>
              <a:buClr>
                <a:schemeClr val="dk2"/>
              </a:buClr>
              <a:buSzPts val="1200"/>
              <a:buFont typeface="Overpass"/>
              <a:buChar char="●"/>
            </a:pPr>
            <a:r>
              <a:rPr lang="es" sz="1200">
                <a:solidFill>
                  <a:schemeClr val="dk2"/>
                </a:solidFill>
                <a:latin typeface="Overpass"/>
                <a:ea typeface="Overpass"/>
                <a:cs typeface="Overpass"/>
                <a:sym typeface="Overpass"/>
              </a:rPr>
              <a:t>The users will have to pay a minimum joining fee depending on the card type:</a:t>
            </a:r>
            <a:endParaRPr sz="1200">
              <a:solidFill>
                <a:schemeClr val="dk2"/>
              </a:solidFill>
              <a:latin typeface="Overpass"/>
              <a:ea typeface="Overpass"/>
              <a:cs typeface="Overpass"/>
              <a:sym typeface="Overpass"/>
            </a:endParaRPr>
          </a:p>
          <a:p>
            <a:pPr indent="0" lvl="0" marL="457200" rtl="0" algn="just">
              <a:lnSpc>
                <a:spcPct val="115000"/>
              </a:lnSpc>
              <a:spcBef>
                <a:spcPts val="0"/>
              </a:spcBef>
              <a:spcAft>
                <a:spcPts val="0"/>
              </a:spcAft>
              <a:buNone/>
            </a:pPr>
            <a:r>
              <a:rPr lang="es" sz="1200">
                <a:solidFill>
                  <a:schemeClr val="dk2"/>
                </a:solidFill>
                <a:latin typeface="Overpass"/>
                <a:ea typeface="Overpass"/>
                <a:cs typeface="Overpass"/>
                <a:sym typeface="Overpass"/>
              </a:rPr>
              <a:t>      - Gold: Rs 500</a:t>
            </a:r>
            <a:endParaRPr sz="1200">
              <a:solidFill>
                <a:schemeClr val="dk2"/>
              </a:solidFill>
              <a:latin typeface="Overpass"/>
              <a:ea typeface="Overpass"/>
              <a:cs typeface="Overpass"/>
              <a:sym typeface="Overpass"/>
            </a:endParaRPr>
          </a:p>
          <a:p>
            <a:pPr indent="0" lvl="0" marL="0" rtl="0" algn="just">
              <a:lnSpc>
                <a:spcPct val="115000"/>
              </a:lnSpc>
              <a:spcBef>
                <a:spcPts val="0"/>
              </a:spcBef>
              <a:spcAft>
                <a:spcPts val="0"/>
              </a:spcAft>
              <a:buNone/>
            </a:pPr>
            <a:r>
              <a:rPr lang="es" sz="1200">
                <a:solidFill>
                  <a:schemeClr val="dk2"/>
                </a:solidFill>
                <a:latin typeface="Overpass"/>
                <a:ea typeface="Overpass"/>
                <a:cs typeface="Overpass"/>
                <a:sym typeface="Overpass"/>
              </a:rPr>
              <a:t>                   - Titanium: Rs 2000</a:t>
            </a:r>
            <a:endParaRPr sz="1200">
              <a:solidFill>
                <a:schemeClr val="dk2"/>
              </a:solidFill>
              <a:latin typeface="Overpass"/>
              <a:ea typeface="Overpass"/>
              <a:cs typeface="Overpass"/>
              <a:sym typeface="Overpass"/>
            </a:endParaRPr>
          </a:p>
        </p:txBody>
      </p:sp>
      <p:pic>
        <p:nvPicPr>
          <p:cNvPr id="248" name="Google Shape;248;p33"/>
          <p:cNvPicPr preferRelativeResize="0"/>
          <p:nvPr/>
        </p:nvPicPr>
        <p:blipFill>
          <a:blip r:embed="rId3">
            <a:alphaModFix/>
          </a:blip>
          <a:stretch>
            <a:fillRect/>
          </a:stretch>
        </p:blipFill>
        <p:spPr>
          <a:xfrm>
            <a:off x="4088506" y="1437825"/>
            <a:ext cx="4688794" cy="26374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vesment Business Plan by Slidego">
  <a:themeElements>
    <a:clrScheme name="Simple Light">
      <a:dk1>
        <a:srgbClr val="434343"/>
      </a:dk1>
      <a:lt1>
        <a:srgbClr val="F3F3F3"/>
      </a:lt1>
      <a:dk2>
        <a:srgbClr val="3D4658"/>
      </a:dk2>
      <a:lt2>
        <a:srgbClr val="FFFFFF"/>
      </a:lt2>
      <a:accent1>
        <a:srgbClr val="434343"/>
      </a:accent1>
      <a:accent2>
        <a:srgbClr val="434343"/>
      </a:accent2>
      <a:accent3>
        <a:srgbClr val="434343"/>
      </a:accent3>
      <a:accent4>
        <a:srgbClr val="434343"/>
      </a:accent4>
      <a:accent5>
        <a:srgbClr val="434343"/>
      </a:accent5>
      <a:accent6>
        <a:srgbClr val="434343"/>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